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80" r:id="rId3"/>
  </p:sldMasterIdLst>
  <p:notesMasterIdLst>
    <p:notesMasterId r:id="rId13"/>
  </p:notesMasterIdLst>
  <p:sldIdLst>
    <p:sldId id="256" r:id="rId4"/>
    <p:sldId id="340" r:id="rId5"/>
    <p:sldId id="341" r:id="rId6"/>
    <p:sldId id="343" r:id="rId7"/>
    <p:sldId id="342" r:id="rId8"/>
    <p:sldId id="344" r:id="rId9"/>
    <p:sldId id="345" r:id="rId10"/>
    <p:sldId id="346" r:id="rId11"/>
    <p:sldId id="258" r:id="rId12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ison Ellis" initials="AE" lastIdx="3" clrIdx="0">
    <p:extLst/>
  </p:cmAuthor>
  <p:cmAuthor id="2" name="Sergio Lins" initials="SL" lastIdx="1" clrIdx="1"/>
  <p:cmAuthor id="3" name="JSI" initials="J" lastIdx="2" clrIdx="2">
    <p:extLst/>
  </p:cmAuthor>
  <p:cmAuthor id="4" name="Jeanne Chauffour" initials="JC" lastIdx="1" clrIdx="3">
    <p:extLst>
      <p:ext uri="{19B8F6BF-5375-455C-9EA6-DF929625EA0E}">
        <p15:presenceInfo xmlns:p15="http://schemas.microsoft.com/office/powerpoint/2012/main" userId="Jeanne Chauffou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84"/>
    <a:srgbClr val="C83537"/>
    <a:srgbClr val="D7D4B2"/>
    <a:srgbClr val="C5BBBB"/>
    <a:srgbClr val="F7E1E1"/>
    <a:srgbClr val="A09BBB"/>
    <a:srgbClr val="A0B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7" autoAdjust="0"/>
    <p:restoredTop sz="50365" autoAdjust="0"/>
  </p:normalViewPr>
  <p:slideViewPr>
    <p:cSldViewPr>
      <p:cViewPr varScale="1">
        <p:scale>
          <a:sx n="29" d="100"/>
          <a:sy n="29" d="100"/>
        </p:scale>
        <p:origin x="2490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20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3D433-FA53-4E02-B3B6-A72CBD6C5B78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C749AE-DC85-4CDC-BD7B-9D40C77D6141}">
      <dgm:prSet phldrT="[Text]"/>
      <dgm:spPr>
        <a:solidFill>
          <a:srgbClr val="008C84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Century Gothic" panose="020B0502020202020204" pitchFamily="34" charset="0"/>
            </a:rPr>
            <a:t>Day 1</a:t>
          </a:r>
        </a:p>
      </dgm:t>
    </dgm:pt>
    <dgm:pt modelId="{0F399B06-EA2D-42F7-A484-3F0FFA52F3EA}" type="parTrans" cxnId="{08A5F708-8D97-41D3-812B-F95987F9C1D4}">
      <dgm:prSet/>
      <dgm:spPr/>
      <dgm:t>
        <a:bodyPr/>
        <a:lstStyle/>
        <a:p>
          <a:endParaRPr lang="en-US"/>
        </a:p>
      </dgm:t>
    </dgm:pt>
    <dgm:pt modelId="{06FDE37E-C945-45B6-8049-61BDE40239D0}" type="sibTrans" cxnId="{08A5F708-8D97-41D3-812B-F95987F9C1D4}">
      <dgm:prSet/>
      <dgm:spPr/>
      <dgm:t>
        <a:bodyPr/>
        <a:lstStyle/>
        <a:p>
          <a:endParaRPr lang="en-US"/>
        </a:p>
      </dgm:t>
    </dgm:pt>
    <dgm:pt modelId="{4DB51C93-9DAF-401D-93DF-D2421C9003CA}">
      <dgm:prSet phldrT="[Text]" custT="1"/>
      <dgm:spPr>
        <a:solidFill>
          <a:srgbClr val="D7D4B2">
            <a:alpha val="90000"/>
          </a:srgbClr>
        </a:solidFill>
      </dgm:spPr>
      <dgm:t>
        <a:bodyPr/>
        <a:lstStyle/>
        <a:p>
          <a:r>
            <a:rPr lang="en-US" sz="2950" dirty="0">
              <a:latin typeface="Century Gothic" panose="020B0502020202020204" pitchFamily="34" charset="0"/>
              <a:cs typeface="Times New Roman" pitchFamily="18" charset="0"/>
            </a:rPr>
            <a:t>Concepts of HIS and RHIS </a:t>
          </a:r>
          <a:endParaRPr lang="en-US" sz="2950" dirty="0">
            <a:latin typeface="Century Gothic" panose="020B0502020202020204" pitchFamily="34" charset="0"/>
          </a:endParaRPr>
        </a:p>
      </dgm:t>
    </dgm:pt>
    <dgm:pt modelId="{F4C60AF7-F2AC-4390-B16A-C92C9654D92E}" type="parTrans" cxnId="{EC54DCEA-4E88-4A8A-AF60-E98A18EC339F}">
      <dgm:prSet/>
      <dgm:spPr/>
      <dgm:t>
        <a:bodyPr/>
        <a:lstStyle/>
        <a:p>
          <a:endParaRPr lang="en-US"/>
        </a:p>
      </dgm:t>
    </dgm:pt>
    <dgm:pt modelId="{51A50FD2-B95B-437B-8762-9E0BACEBE616}" type="sibTrans" cxnId="{EC54DCEA-4E88-4A8A-AF60-E98A18EC339F}">
      <dgm:prSet/>
      <dgm:spPr/>
      <dgm:t>
        <a:bodyPr/>
        <a:lstStyle/>
        <a:p>
          <a:endParaRPr lang="en-US"/>
        </a:p>
      </dgm:t>
    </dgm:pt>
    <dgm:pt modelId="{1174E784-9ED0-48CE-A003-614CEA2E690E}">
      <dgm:prSet phldrT="[Text]"/>
      <dgm:spPr>
        <a:solidFill>
          <a:srgbClr val="008C84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Century Gothic" panose="020B0502020202020204" pitchFamily="34" charset="0"/>
            </a:rPr>
            <a:t>Day 2</a:t>
          </a:r>
        </a:p>
      </dgm:t>
    </dgm:pt>
    <dgm:pt modelId="{83D80FF7-92F7-447F-A428-F74D2476BA09}" type="parTrans" cxnId="{A53E8630-3ECE-40DE-BE5C-01A2FCFE8EFB}">
      <dgm:prSet/>
      <dgm:spPr/>
      <dgm:t>
        <a:bodyPr/>
        <a:lstStyle/>
        <a:p>
          <a:endParaRPr lang="en-US"/>
        </a:p>
      </dgm:t>
    </dgm:pt>
    <dgm:pt modelId="{A1A7C720-1312-4CB8-8077-395CD9ED47DD}" type="sibTrans" cxnId="{A53E8630-3ECE-40DE-BE5C-01A2FCFE8EFB}">
      <dgm:prSet/>
      <dgm:spPr/>
      <dgm:t>
        <a:bodyPr/>
        <a:lstStyle/>
        <a:p>
          <a:endParaRPr lang="en-US"/>
        </a:p>
      </dgm:t>
    </dgm:pt>
    <dgm:pt modelId="{DC389447-5EF8-4540-981D-4738B54984E9}">
      <dgm:prSet phldrT="[Text]" custT="1"/>
      <dgm:spPr>
        <a:solidFill>
          <a:srgbClr val="D7D4B2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2950" dirty="0">
              <a:latin typeface="Century Gothic" panose="020B0502020202020204" pitchFamily="34" charset="0"/>
            </a:rPr>
            <a:t> Overview of the PRISM Tools</a:t>
          </a:r>
        </a:p>
      </dgm:t>
    </dgm:pt>
    <dgm:pt modelId="{91B0544D-DF2E-4AE8-8D71-3EAB9C11AEFB}" type="parTrans" cxnId="{FC07EBDC-CFEC-4889-AB13-31FD5705078E}">
      <dgm:prSet/>
      <dgm:spPr/>
      <dgm:t>
        <a:bodyPr/>
        <a:lstStyle/>
        <a:p>
          <a:endParaRPr lang="en-US"/>
        </a:p>
      </dgm:t>
    </dgm:pt>
    <dgm:pt modelId="{F5434B32-5449-43C0-B611-FE3F738B817C}" type="sibTrans" cxnId="{FC07EBDC-CFEC-4889-AB13-31FD5705078E}">
      <dgm:prSet/>
      <dgm:spPr/>
      <dgm:t>
        <a:bodyPr/>
        <a:lstStyle/>
        <a:p>
          <a:endParaRPr lang="en-US"/>
        </a:p>
      </dgm:t>
    </dgm:pt>
    <dgm:pt modelId="{4C984E3C-1CE5-41E8-AC67-A9091216F663}">
      <dgm:prSet phldrT="[Text]"/>
      <dgm:spPr>
        <a:solidFill>
          <a:srgbClr val="008C84"/>
        </a:solidFill>
      </dgm:spPr>
      <dgm:t>
        <a:bodyPr/>
        <a:lstStyle/>
        <a:p>
          <a:r>
            <a:rPr lang="en-US" b="1" dirty="0">
              <a:solidFill>
                <a:schemeClr val="bg1"/>
              </a:solidFill>
              <a:latin typeface="Century Gothic" panose="020B0502020202020204" pitchFamily="34" charset="0"/>
            </a:rPr>
            <a:t>Day 3</a:t>
          </a:r>
        </a:p>
      </dgm:t>
    </dgm:pt>
    <dgm:pt modelId="{928AF4B0-D5D6-429C-B97D-3F5F67978E71}" type="parTrans" cxnId="{315FC2C1-A381-444C-B102-FD0DEE7DE014}">
      <dgm:prSet/>
      <dgm:spPr/>
      <dgm:t>
        <a:bodyPr/>
        <a:lstStyle/>
        <a:p>
          <a:endParaRPr lang="en-US"/>
        </a:p>
      </dgm:t>
    </dgm:pt>
    <dgm:pt modelId="{14AF1BCF-9BD2-4826-AAAF-E3B0E83328E2}" type="sibTrans" cxnId="{315FC2C1-A381-444C-B102-FD0DEE7DE014}">
      <dgm:prSet/>
      <dgm:spPr/>
      <dgm:t>
        <a:bodyPr/>
        <a:lstStyle/>
        <a:p>
          <a:endParaRPr lang="en-US"/>
        </a:p>
      </dgm:t>
    </dgm:pt>
    <dgm:pt modelId="{483A6DDD-35CD-4AAF-8202-63E386366EC4}">
      <dgm:prSet phldrT="[Text]" custT="1"/>
      <dgm:spPr>
        <a:solidFill>
          <a:srgbClr val="D7D4B2">
            <a:alpha val="90000"/>
          </a:srgbClr>
        </a:solidFill>
      </dgm:spPr>
      <dgm:t>
        <a:bodyPr/>
        <a:lstStyle/>
        <a:p>
          <a:r>
            <a:rPr lang="en-US" sz="2950" dirty="0">
              <a:latin typeface="Century Gothic" panose="020B0502020202020204" pitchFamily="34" charset="0"/>
            </a:rPr>
            <a:t>PRISM assessment implementation</a:t>
          </a:r>
        </a:p>
      </dgm:t>
    </dgm:pt>
    <dgm:pt modelId="{85D917BF-B809-4AF1-8C25-1A0A6EB5EFEE}" type="parTrans" cxnId="{98A6051A-8D44-4D2F-A7C4-F143BE9F8E90}">
      <dgm:prSet/>
      <dgm:spPr/>
      <dgm:t>
        <a:bodyPr/>
        <a:lstStyle/>
        <a:p>
          <a:endParaRPr lang="en-US"/>
        </a:p>
      </dgm:t>
    </dgm:pt>
    <dgm:pt modelId="{902F21D3-C738-4E40-9FED-882018ED0D78}" type="sibTrans" cxnId="{98A6051A-8D44-4D2F-A7C4-F143BE9F8E90}">
      <dgm:prSet/>
      <dgm:spPr/>
      <dgm:t>
        <a:bodyPr/>
        <a:lstStyle/>
        <a:p>
          <a:endParaRPr lang="en-US"/>
        </a:p>
      </dgm:t>
    </dgm:pt>
    <dgm:pt modelId="{1C3E556B-F5C3-432F-8AF0-71BBA025D10D}">
      <dgm:prSet custT="1"/>
      <dgm:spPr>
        <a:solidFill>
          <a:srgbClr val="D7D4B2">
            <a:alpha val="90000"/>
          </a:srgbClr>
        </a:solidFill>
      </dgm:spPr>
      <dgm:t>
        <a:bodyPr/>
        <a:lstStyle/>
        <a:p>
          <a:r>
            <a:rPr lang="en-US" sz="2950" dirty="0">
              <a:latin typeface="Century Gothic" panose="020B0502020202020204" pitchFamily="34" charset="0"/>
              <a:cs typeface="Times New Roman" pitchFamily="18" charset="0"/>
            </a:rPr>
            <a:t>Introduction to the PRISM Framework</a:t>
          </a:r>
        </a:p>
      </dgm:t>
    </dgm:pt>
    <dgm:pt modelId="{035AC315-7D04-4C07-A09F-F04C95E8C329}" type="parTrans" cxnId="{C0090B4D-3517-4A08-A11B-9AA20AD1AD0F}">
      <dgm:prSet/>
      <dgm:spPr/>
      <dgm:t>
        <a:bodyPr/>
        <a:lstStyle/>
        <a:p>
          <a:endParaRPr lang="en-US"/>
        </a:p>
      </dgm:t>
    </dgm:pt>
    <dgm:pt modelId="{AB9868E0-B85E-4000-A004-B7EBDC85D29D}" type="sibTrans" cxnId="{C0090B4D-3517-4A08-A11B-9AA20AD1AD0F}">
      <dgm:prSet/>
      <dgm:spPr/>
      <dgm:t>
        <a:bodyPr/>
        <a:lstStyle/>
        <a:p>
          <a:endParaRPr lang="en-US"/>
        </a:p>
      </dgm:t>
    </dgm:pt>
    <dgm:pt modelId="{E7AFF5EE-5C2D-45BA-B6BE-9085AD739C25}">
      <dgm:prSet custT="1"/>
      <dgm:spPr>
        <a:solidFill>
          <a:srgbClr val="D7D4B2">
            <a:alpha val="90000"/>
          </a:srgbClr>
        </a:solidFill>
      </dgm:spPr>
      <dgm:t>
        <a:bodyPr/>
        <a:lstStyle/>
        <a:p>
          <a:r>
            <a:rPr lang="en-US" sz="2950" dirty="0">
              <a:latin typeface="Century Gothic" panose="020B0502020202020204" pitchFamily="34" charset="0"/>
              <a:cs typeface="Times New Roman" pitchFamily="18" charset="0"/>
            </a:rPr>
            <a:t>Measuring data quality</a:t>
          </a:r>
        </a:p>
      </dgm:t>
    </dgm:pt>
    <dgm:pt modelId="{685AF6FB-A5CC-4FA1-8D47-E831561C86A5}" type="parTrans" cxnId="{F05E957C-2E82-4659-A6FC-E7FC75E9462C}">
      <dgm:prSet/>
      <dgm:spPr/>
      <dgm:t>
        <a:bodyPr/>
        <a:lstStyle/>
        <a:p>
          <a:endParaRPr lang="en-US"/>
        </a:p>
      </dgm:t>
    </dgm:pt>
    <dgm:pt modelId="{75185760-593A-470F-A198-4873AC0E3569}" type="sibTrans" cxnId="{F05E957C-2E82-4659-A6FC-E7FC75E9462C}">
      <dgm:prSet/>
      <dgm:spPr/>
      <dgm:t>
        <a:bodyPr/>
        <a:lstStyle/>
        <a:p>
          <a:endParaRPr lang="en-US"/>
        </a:p>
      </dgm:t>
    </dgm:pt>
    <dgm:pt modelId="{A010431C-B70D-4FEA-A271-108717483518}">
      <dgm:prSet phldrT="[Text]" custT="1"/>
      <dgm:spPr>
        <a:solidFill>
          <a:srgbClr val="D7D4B2">
            <a:alpha val="90000"/>
          </a:srgb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2950" dirty="0">
              <a:latin typeface="Century Gothic" panose="020B0502020202020204" pitchFamily="34" charset="0"/>
            </a:rPr>
            <a:t> Use of information for decision making</a:t>
          </a:r>
        </a:p>
      </dgm:t>
    </dgm:pt>
    <dgm:pt modelId="{B04D20BA-3092-4F94-9C2E-BFB8409C5A7B}" type="parTrans" cxnId="{F514B9F1-D586-4950-9068-557E62AB72F5}">
      <dgm:prSet/>
      <dgm:spPr/>
      <dgm:t>
        <a:bodyPr/>
        <a:lstStyle/>
        <a:p>
          <a:endParaRPr lang="en-US"/>
        </a:p>
      </dgm:t>
    </dgm:pt>
    <dgm:pt modelId="{99AB5A67-7DD6-45C0-8571-E81EDD5176BD}" type="sibTrans" cxnId="{F514B9F1-D586-4950-9068-557E62AB72F5}">
      <dgm:prSet/>
      <dgm:spPr/>
      <dgm:t>
        <a:bodyPr/>
        <a:lstStyle/>
        <a:p>
          <a:endParaRPr lang="en-US"/>
        </a:p>
      </dgm:t>
    </dgm:pt>
    <dgm:pt modelId="{19D0BF41-6727-4FB1-9F73-64D713002531}">
      <dgm:prSet phldrT="[Text]" custT="1"/>
      <dgm:spPr>
        <a:solidFill>
          <a:srgbClr val="D7D4B2">
            <a:alpha val="90000"/>
          </a:srgbClr>
        </a:solidFill>
      </dgm:spPr>
      <dgm:t>
        <a:bodyPr/>
        <a:lstStyle/>
        <a:p>
          <a:r>
            <a:rPr lang="en-US" sz="2950" dirty="0">
              <a:latin typeface="Century Gothic" panose="020B0502020202020204" pitchFamily="34" charset="0"/>
            </a:rPr>
            <a:t>Overview of the PRISM Tools (continued)</a:t>
          </a:r>
        </a:p>
      </dgm:t>
    </dgm:pt>
    <dgm:pt modelId="{B3457AA8-2D93-4976-B71C-ADF24361D69D}" type="parTrans" cxnId="{F1AEF817-2992-4063-846D-4BEB0B8EF01A}">
      <dgm:prSet/>
      <dgm:spPr/>
      <dgm:t>
        <a:bodyPr/>
        <a:lstStyle/>
        <a:p>
          <a:endParaRPr lang="en-US"/>
        </a:p>
      </dgm:t>
    </dgm:pt>
    <dgm:pt modelId="{8A2ABD7E-859E-437A-803B-FD8168AB9B53}" type="sibTrans" cxnId="{F1AEF817-2992-4063-846D-4BEB0B8EF01A}">
      <dgm:prSet/>
      <dgm:spPr/>
      <dgm:t>
        <a:bodyPr/>
        <a:lstStyle/>
        <a:p>
          <a:endParaRPr lang="en-US"/>
        </a:p>
      </dgm:t>
    </dgm:pt>
    <dgm:pt modelId="{F2E6956B-C05E-444C-981B-D64BC2DD12EC}" type="pres">
      <dgm:prSet presAssocID="{4B83D433-FA53-4E02-B3B6-A72CBD6C5B7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E96E51-80DA-4E3F-B9F9-0AE3B835B0AD}" type="pres">
      <dgm:prSet presAssocID="{30C749AE-DC85-4CDC-BD7B-9D40C77D6141}" presName="linNode" presStyleCnt="0"/>
      <dgm:spPr/>
    </dgm:pt>
    <dgm:pt modelId="{35187837-1C51-4C17-A251-449C0B9A5BA7}" type="pres">
      <dgm:prSet presAssocID="{30C749AE-DC85-4CDC-BD7B-9D40C77D6141}" presName="parentText" presStyleLbl="node1" presStyleIdx="0" presStyleCnt="3" custScaleX="38889" custScaleY="37440" custLinFactNeighborX="-15840" custLinFactNeighborY="4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06799-53F5-4523-AEDA-A0FDF27A58B1}" type="pres">
      <dgm:prSet presAssocID="{30C749AE-DC85-4CDC-BD7B-9D40C77D6141}" presName="descendantText" presStyleLbl="alignAccFollowNode1" presStyleIdx="0" presStyleCnt="3" custScaleX="128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BE56F-9507-4DAE-83C1-AC54FD155556}" type="pres">
      <dgm:prSet presAssocID="{06FDE37E-C945-45B6-8049-61BDE40239D0}" presName="sp" presStyleCnt="0"/>
      <dgm:spPr/>
    </dgm:pt>
    <dgm:pt modelId="{C1A1FFC4-6359-4D2E-9CCC-9C7A15655522}" type="pres">
      <dgm:prSet presAssocID="{1174E784-9ED0-48CE-A003-614CEA2E690E}" presName="linNode" presStyleCnt="0"/>
      <dgm:spPr/>
    </dgm:pt>
    <dgm:pt modelId="{E6250661-372F-457D-8354-57F9E45DB0F9}" type="pres">
      <dgm:prSet presAssocID="{1174E784-9ED0-48CE-A003-614CEA2E690E}" presName="parentText" presStyleLbl="node1" presStyleIdx="1" presStyleCnt="3" custScaleX="38889" custScaleY="37440" custLinFactNeighborX="-15840" custLinFactNeighborY="4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549B1-1F26-4664-86E3-9BE14D529946}" type="pres">
      <dgm:prSet presAssocID="{1174E784-9ED0-48CE-A003-614CEA2E690E}" presName="descendantText" presStyleLbl="alignAccFollowNode1" presStyleIdx="1" presStyleCnt="3" custScaleX="128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3AFEE3-ADDA-4971-88CE-074D7E1E97F7}" type="pres">
      <dgm:prSet presAssocID="{A1A7C720-1312-4CB8-8077-395CD9ED47DD}" presName="sp" presStyleCnt="0"/>
      <dgm:spPr/>
    </dgm:pt>
    <dgm:pt modelId="{421323B4-05DF-467A-B396-82983D573C1B}" type="pres">
      <dgm:prSet presAssocID="{4C984E3C-1CE5-41E8-AC67-A9091216F663}" presName="linNode" presStyleCnt="0"/>
      <dgm:spPr/>
    </dgm:pt>
    <dgm:pt modelId="{AA30AF5E-7E5F-4BFB-90BF-6E33982392B4}" type="pres">
      <dgm:prSet presAssocID="{4C984E3C-1CE5-41E8-AC67-A9091216F663}" presName="parentText" presStyleLbl="node1" presStyleIdx="2" presStyleCnt="3" custScaleX="38889" custScaleY="37440" custLinFactNeighborX="-15840" custLinFactNeighborY="4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9615EC-352E-4BC5-BE6B-140F5D1294F5}" type="pres">
      <dgm:prSet presAssocID="{4C984E3C-1CE5-41E8-AC67-A9091216F663}" presName="descendantText" presStyleLbl="alignAccFollowNode1" presStyleIdx="2" presStyleCnt="3" custScaleX="128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5E957C-2E82-4659-A6FC-E7FC75E9462C}" srcId="{30C749AE-DC85-4CDC-BD7B-9D40C77D6141}" destId="{E7AFF5EE-5C2D-45BA-B6BE-9085AD739C25}" srcOrd="2" destOrd="0" parTransId="{685AF6FB-A5CC-4FA1-8D47-E831561C86A5}" sibTransId="{75185760-593A-470F-A198-4873AC0E3569}"/>
    <dgm:cxn modelId="{C450ED30-0C1C-407C-9DE5-4AEBD976A5C7}" type="presOf" srcId="{4B83D433-FA53-4E02-B3B6-A72CBD6C5B78}" destId="{F2E6956B-C05E-444C-981B-D64BC2DD12EC}" srcOrd="0" destOrd="0" presId="urn:microsoft.com/office/officeart/2005/8/layout/vList5"/>
    <dgm:cxn modelId="{EC54DCEA-4E88-4A8A-AF60-E98A18EC339F}" srcId="{30C749AE-DC85-4CDC-BD7B-9D40C77D6141}" destId="{4DB51C93-9DAF-401D-93DF-D2421C9003CA}" srcOrd="0" destOrd="0" parTransId="{F4C60AF7-F2AC-4390-B16A-C92C9654D92E}" sibTransId="{51A50FD2-B95B-437B-8762-9E0BACEBE616}"/>
    <dgm:cxn modelId="{315FC2C1-A381-444C-B102-FD0DEE7DE014}" srcId="{4B83D433-FA53-4E02-B3B6-A72CBD6C5B78}" destId="{4C984E3C-1CE5-41E8-AC67-A9091216F663}" srcOrd="2" destOrd="0" parTransId="{928AF4B0-D5D6-429C-B97D-3F5F67978E71}" sibTransId="{14AF1BCF-9BD2-4826-AAAF-E3B0E83328E2}"/>
    <dgm:cxn modelId="{31AE22A2-2746-4966-ADC0-FC5B1E59758E}" type="presOf" srcId="{483A6DDD-35CD-4AAF-8202-63E386366EC4}" destId="{889615EC-352E-4BC5-BE6B-140F5D1294F5}" srcOrd="0" destOrd="1" presId="urn:microsoft.com/office/officeart/2005/8/layout/vList5"/>
    <dgm:cxn modelId="{F514B9F1-D586-4950-9068-557E62AB72F5}" srcId="{1174E784-9ED0-48CE-A003-614CEA2E690E}" destId="{A010431C-B70D-4FEA-A271-108717483518}" srcOrd="0" destOrd="0" parTransId="{B04D20BA-3092-4F94-9C2E-BFB8409C5A7B}" sibTransId="{99AB5A67-7DD6-45C0-8571-E81EDD5176BD}"/>
    <dgm:cxn modelId="{04DC11BD-9B06-49F9-AD2A-AAEE2AE8EE1A}" type="presOf" srcId="{4C984E3C-1CE5-41E8-AC67-A9091216F663}" destId="{AA30AF5E-7E5F-4BFB-90BF-6E33982392B4}" srcOrd="0" destOrd="0" presId="urn:microsoft.com/office/officeart/2005/8/layout/vList5"/>
    <dgm:cxn modelId="{F1AEF817-2992-4063-846D-4BEB0B8EF01A}" srcId="{4C984E3C-1CE5-41E8-AC67-A9091216F663}" destId="{19D0BF41-6727-4FB1-9F73-64D713002531}" srcOrd="0" destOrd="0" parTransId="{B3457AA8-2D93-4976-B71C-ADF24361D69D}" sibTransId="{8A2ABD7E-859E-437A-803B-FD8168AB9B53}"/>
    <dgm:cxn modelId="{D947F1BB-4101-4AA4-802E-96F418C74DCA}" type="presOf" srcId="{DC389447-5EF8-4540-981D-4738B54984E9}" destId="{D7A549B1-1F26-4664-86E3-9BE14D529946}" srcOrd="0" destOrd="1" presId="urn:microsoft.com/office/officeart/2005/8/layout/vList5"/>
    <dgm:cxn modelId="{C16B2401-18B7-48F1-B15C-E26DFADC0C70}" type="presOf" srcId="{30C749AE-DC85-4CDC-BD7B-9D40C77D6141}" destId="{35187837-1C51-4C17-A251-449C0B9A5BA7}" srcOrd="0" destOrd="0" presId="urn:microsoft.com/office/officeart/2005/8/layout/vList5"/>
    <dgm:cxn modelId="{C0090B4D-3517-4A08-A11B-9AA20AD1AD0F}" srcId="{30C749AE-DC85-4CDC-BD7B-9D40C77D6141}" destId="{1C3E556B-F5C3-432F-8AF0-71BBA025D10D}" srcOrd="1" destOrd="0" parTransId="{035AC315-7D04-4C07-A09F-F04C95E8C329}" sibTransId="{AB9868E0-B85E-4000-A004-B7EBDC85D29D}"/>
    <dgm:cxn modelId="{BED585E1-A344-445C-9C7C-FDBF492AB93D}" type="presOf" srcId="{19D0BF41-6727-4FB1-9F73-64D713002531}" destId="{889615EC-352E-4BC5-BE6B-140F5D1294F5}" srcOrd="0" destOrd="0" presId="urn:microsoft.com/office/officeart/2005/8/layout/vList5"/>
    <dgm:cxn modelId="{98A6051A-8D44-4D2F-A7C4-F143BE9F8E90}" srcId="{4C984E3C-1CE5-41E8-AC67-A9091216F663}" destId="{483A6DDD-35CD-4AAF-8202-63E386366EC4}" srcOrd="1" destOrd="0" parTransId="{85D917BF-B809-4AF1-8C25-1A0A6EB5EFEE}" sibTransId="{902F21D3-C738-4E40-9FED-882018ED0D78}"/>
    <dgm:cxn modelId="{08A5F708-8D97-41D3-812B-F95987F9C1D4}" srcId="{4B83D433-FA53-4E02-B3B6-A72CBD6C5B78}" destId="{30C749AE-DC85-4CDC-BD7B-9D40C77D6141}" srcOrd="0" destOrd="0" parTransId="{0F399B06-EA2D-42F7-A484-3F0FFA52F3EA}" sibTransId="{06FDE37E-C945-45B6-8049-61BDE40239D0}"/>
    <dgm:cxn modelId="{013377C3-9510-489C-9D7C-1FAB330E593D}" type="presOf" srcId="{A010431C-B70D-4FEA-A271-108717483518}" destId="{D7A549B1-1F26-4664-86E3-9BE14D529946}" srcOrd="0" destOrd="0" presId="urn:microsoft.com/office/officeart/2005/8/layout/vList5"/>
    <dgm:cxn modelId="{350425A3-FFDA-4503-9AC9-DF475992FE28}" type="presOf" srcId="{1C3E556B-F5C3-432F-8AF0-71BBA025D10D}" destId="{5FE06799-53F5-4523-AEDA-A0FDF27A58B1}" srcOrd="0" destOrd="1" presId="urn:microsoft.com/office/officeart/2005/8/layout/vList5"/>
    <dgm:cxn modelId="{9FF79688-C381-4494-841F-00B36400F685}" type="presOf" srcId="{4DB51C93-9DAF-401D-93DF-D2421C9003CA}" destId="{5FE06799-53F5-4523-AEDA-A0FDF27A58B1}" srcOrd="0" destOrd="0" presId="urn:microsoft.com/office/officeart/2005/8/layout/vList5"/>
    <dgm:cxn modelId="{7A565BA0-DC7E-4C21-979C-CF7714AD9DD9}" type="presOf" srcId="{E7AFF5EE-5C2D-45BA-B6BE-9085AD739C25}" destId="{5FE06799-53F5-4523-AEDA-A0FDF27A58B1}" srcOrd="0" destOrd="2" presId="urn:microsoft.com/office/officeart/2005/8/layout/vList5"/>
    <dgm:cxn modelId="{F9F6FE88-A201-45C6-81EB-2C33F509BF8C}" type="presOf" srcId="{1174E784-9ED0-48CE-A003-614CEA2E690E}" destId="{E6250661-372F-457D-8354-57F9E45DB0F9}" srcOrd="0" destOrd="0" presId="urn:microsoft.com/office/officeart/2005/8/layout/vList5"/>
    <dgm:cxn modelId="{A53E8630-3ECE-40DE-BE5C-01A2FCFE8EFB}" srcId="{4B83D433-FA53-4E02-B3B6-A72CBD6C5B78}" destId="{1174E784-9ED0-48CE-A003-614CEA2E690E}" srcOrd="1" destOrd="0" parTransId="{83D80FF7-92F7-447F-A428-F74D2476BA09}" sibTransId="{A1A7C720-1312-4CB8-8077-395CD9ED47DD}"/>
    <dgm:cxn modelId="{FC07EBDC-CFEC-4889-AB13-31FD5705078E}" srcId="{1174E784-9ED0-48CE-A003-614CEA2E690E}" destId="{DC389447-5EF8-4540-981D-4738B54984E9}" srcOrd="1" destOrd="0" parTransId="{91B0544D-DF2E-4AE8-8D71-3EAB9C11AEFB}" sibTransId="{F5434B32-5449-43C0-B611-FE3F738B817C}"/>
    <dgm:cxn modelId="{63E80EAA-14C1-4933-8097-451BDC27D337}" type="presParOf" srcId="{F2E6956B-C05E-444C-981B-D64BC2DD12EC}" destId="{1FE96E51-80DA-4E3F-B9F9-0AE3B835B0AD}" srcOrd="0" destOrd="0" presId="urn:microsoft.com/office/officeart/2005/8/layout/vList5"/>
    <dgm:cxn modelId="{694A6706-7615-4AAF-A197-06349A5AF5F0}" type="presParOf" srcId="{1FE96E51-80DA-4E3F-B9F9-0AE3B835B0AD}" destId="{35187837-1C51-4C17-A251-449C0B9A5BA7}" srcOrd="0" destOrd="0" presId="urn:microsoft.com/office/officeart/2005/8/layout/vList5"/>
    <dgm:cxn modelId="{C2F652EB-1BA3-4930-B3DC-5EC11427D8A7}" type="presParOf" srcId="{1FE96E51-80DA-4E3F-B9F9-0AE3B835B0AD}" destId="{5FE06799-53F5-4523-AEDA-A0FDF27A58B1}" srcOrd="1" destOrd="0" presId="urn:microsoft.com/office/officeart/2005/8/layout/vList5"/>
    <dgm:cxn modelId="{57E478A8-EB58-496B-ACA0-5375B44188FB}" type="presParOf" srcId="{F2E6956B-C05E-444C-981B-D64BC2DD12EC}" destId="{F8CBE56F-9507-4DAE-83C1-AC54FD155556}" srcOrd="1" destOrd="0" presId="urn:microsoft.com/office/officeart/2005/8/layout/vList5"/>
    <dgm:cxn modelId="{AB46C179-39B4-4AB8-880D-059EA6E2E851}" type="presParOf" srcId="{F2E6956B-C05E-444C-981B-D64BC2DD12EC}" destId="{C1A1FFC4-6359-4D2E-9CCC-9C7A15655522}" srcOrd="2" destOrd="0" presId="urn:microsoft.com/office/officeart/2005/8/layout/vList5"/>
    <dgm:cxn modelId="{526ABCDA-D822-4CDC-8115-3F120B246DD7}" type="presParOf" srcId="{C1A1FFC4-6359-4D2E-9CCC-9C7A15655522}" destId="{E6250661-372F-457D-8354-57F9E45DB0F9}" srcOrd="0" destOrd="0" presId="urn:microsoft.com/office/officeart/2005/8/layout/vList5"/>
    <dgm:cxn modelId="{BDAA552D-4AF7-41D1-A978-0C665194CF7F}" type="presParOf" srcId="{C1A1FFC4-6359-4D2E-9CCC-9C7A15655522}" destId="{D7A549B1-1F26-4664-86E3-9BE14D529946}" srcOrd="1" destOrd="0" presId="urn:microsoft.com/office/officeart/2005/8/layout/vList5"/>
    <dgm:cxn modelId="{571471DD-66ED-44DA-A1D2-2B3E0467466B}" type="presParOf" srcId="{F2E6956B-C05E-444C-981B-D64BC2DD12EC}" destId="{443AFEE3-ADDA-4971-88CE-074D7E1E97F7}" srcOrd="3" destOrd="0" presId="urn:microsoft.com/office/officeart/2005/8/layout/vList5"/>
    <dgm:cxn modelId="{99F1ACC2-939B-4294-9598-D7F3FD334259}" type="presParOf" srcId="{F2E6956B-C05E-444C-981B-D64BC2DD12EC}" destId="{421323B4-05DF-467A-B396-82983D573C1B}" srcOrd="4" destOrd="0" presId="urn:microsoft.com/office/officeart/2005/8/layout/vList5"/>
    <dgm:cxn modelId="{B81A9AE1-19D1-4823-AFA7-0BE19BF9FA91}" type="presParOf" srcId="{421323B4-05DF-467A-B396-82983D573C1B}" destId="{AA30AF5E-7E5F-4BFB-90BF-6E33982392B4}" srcOrd="0" destOrd="0" presId="urn:microsoft.com/office/officeart/2005/8/layout/vList5"/>
    <dgm:cxn modelId="{281ABC8D-140C-47A5-B88E-BFB7D0AF6659}" type="presParOf" srcId="{421323B4-05DF-467A-B396-82983D573C1B}" destId="{889615EC-352E-4BC5-BE6B-140F5D1294F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E06799-53F5-4523-AEDA-A0FDF27A58B1}">
      <dsp:nvSpPr>
        <dsp:cNvPr id="0" name=""/>
        <dsp:cNvSpPr/>
      </dsp:nvSpPr>
      <dsp:spPr>
        <a:xfrm rot="5400000">
          <a:off x="4558119" y="-3028488"/>
          <a:ext cx="1968120" cy="8026598"/>
        </a:xfrm>
        <a:prstGeom prst="round2SameRect">
          <a:avLst/>
        </a:prstGeom>
        <a:solidFill>
          <a:srgbClr val="D7D4B2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311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50" kern="1200" dirty="0">
              <a:latin typeface="Century Gothic" panose="020B0502020202020204" pitchFamily="34" charset="0"/>
              <a:cs typeface="Times New Roman" pitchFamily="18" charset="0"/>
            </a:rPr>
            <a:t>Concepts of HIS and RHIS </a:t>
          </a:r>
          <a:endParaRPr lang="en-US" sz="2950" kern="1200" dirty="0">
            <a:latin typeface="Century Gothic" panose="020B0502020202020204" pitchFamily="34" charset="0"/>
          </a:endParaRPr>
        </a:p>
        <a:p>
          <a:pPr marL="285750" lvl="1" indent="-285750" algn="l" defTabSz="1311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50" kern="1200" dirty="0">
              <a:latin typeface="Century Gothic" panose="020B0502020202020204" pitchFamily="34" charset="0"/>
              <a:cs typeface="Times New Roman" pitchFamily="18" charset="0"/>
            </a:rPr>
            <a:t>Introduction to the PRISM Framework</a:t>
          </a:r>
        </a:p>
        <a:p>
          <a:pPr marL="285750" lvl="1" indent="-285750" algn="l" defTabSz="1311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50" kern="1200" dirty="0">
              <a:latin typeface="Century Gothic" panose="020B0502020202020204" pitchFamily="34" charset="0"/>
              <a:cs typeface="Times New Roman" pitchFamily="18" charset="0"/>
            </a:rPr>
            <a:t>Measuring data quality</a:t>
          </a:r>
        </a:p>
      </dsp:txBody>
      <dsp:txXfrm rot="-5400000">
        <a:off x="1528880" y="96827"/>
        <a:ext cx="7930522" cy="1775968"/>
      </dsp:txXfrm>
    </dsp:sp>
    <dsp:sp modelId="{35187837-1C51-4C17-A251-449C0B9A5BA7}">
      <dsp:nvSpPr>
        <dsp:cNvPr id="0" name=""/>
        <dsp:cNvSpPr/>
      </dsp:nvSpPr>
      <dsp:spPr>
        <a:xfrm>
          <a:off x="0" y="536375"/>
          <a:ext cx="1361240" cy="921080"/>
        </a:xfrm>
        <a:prstGeom prst="roundRect">
          <a:avLst/>
        </a:prstGeom>
        <a:solidFill>
          <a:srgbClr val="008C8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>
              <a:solidFill>
                <a:schemeClr val="bg1"/>
              </a:solidFill>
              <a:latin typeface="Century Gothic" panose="020B0502020202020204" pitchFamily="34" charset="0"/>
            </a:rPr>
            <a:t>Day 1</a:t>
          </a:r>
        </a:p>
      </dsp:txBody>
      <dsp:txXfrm>
        <a:off x="44963" y="581338"/>
        <a:ext cx="1271314" cy="831154"/>
      </dsp:txXfrm>
    </dsp:sp>
    <dsp:sp modelId="{D7A549B1-1F26-4664-86E3-9BE14D529946}">
      <dsp:nvSpPr>
        <dsp:cNvPr id="0" name=""/>
        <dsp:cNvSpPr/>
      </dsp:nvSpPr>
      <dsp:spPr>
        <a:xfrm rot="5400000">
          <a:off x="4558119" y="-937359"/>
          <a:ext cx="1968120" cy="8026598"/>
        </a:xfrm>
        <a:prstGeom prst="round2SameRect">
          <a:avLst/>
        </a:prstGeom>
        <a:solidFill>
          <a:srgbClr val="D7D4B2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en-US" sz="2950" kern="1200" dirty="0">
              <a:latin typeface="Century Gothic" panose="020B0502020202020204" pitchFamily="34" charset="0"/>
            </a:rPr>
            <a:t> Use of information for decision making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•"/>
            <a:tabLst/>
            <a:defRPr/>
          </a:pPr>
          <a:r>
            <a:rPr lang="en-US" sz="2950" kern="1200" dirty="0">
              <a:latin typeface="Century Gothic" panose="020B0502020202020204" pitchFamily="34" charset="0"/>
            </a:rPr>
            <a:t> Overview of the PRISM Tools</a:t>
          </a:r>
        </a:p>
      </dsp:txBody>
      <dsp:txXfrm rot="-5400000">
        <a:off x="1528880" y="2187956"/>
        <a:ext cx="7930522" cy="1775968"/>
      </dsp:txXfrm>
    </dsp:sp>
    <dsp:sp modelId="{E6250661-372F-457D-8354-57F9E45DB0F9}">
      <dsp:nvSpPr>
        <dsp:cNvPr id="0" name=""/>
        <dsp:cNvSpPr/>
      </dsp:nvSpPr>
      <dsp:spPr>
        <a:xfrm>
          <a:off x="0" y="2627503"/>
          <a:ext cx="1361240" cy="921080"/>
        </a:xfrm>
        <a:prstGeom prst="roundRect">
          <a:avLst/>
        </a:prstGeom>
        <a:solidFill>
          <a:srgbClr val="008C8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>
              <a:solidFill>
                <a:schemeClr val="bg1"/>
              </a:solidFill>
              <a:latin typeface="Century Gothic" panose="020B0502020202020204" pitchFamily="34" charset="0"/>
            </a:rPr>
            <a:t>Day 2</a:t>
          </a:r>
        </a:p>
      </dsp:txBody>
      <dsp:txXfrm>
        <a:off x="44963" y="2672466"/>
        <a:ext cx="1271314" cy="831154"/>
      </dsp:txXfrm>
    </dsp:sp>
    <dsp:sp modelId="{889615EC-352E-4BC5-BE6B-140F5D1294F5}">
      <dsp:nvSpPr>
        <dsp:cNvPr id="0" name=""/>
        <dsp:cNvSpPr/>
      </dsp:nvSpPr>
      <dsp:spPr>
        <a:xfrm rot="5400000">
          <a:off x="4558119" y="1153769"/>
          <a:ext cx="1968120" cy="8026598"/>
        </a:xfrm>
        <a:prstGeom prst="round2SameRect">
          <a:avLst/>
        </a:prstGeom>
        <a:solidFill>
          <a:srgbClr val="D7D4B2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311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50" kern="1200" dirty="0">
              <a:latin typeface="Century Gothic" panose="020B0502020202020204" pitchFamily="34" charset="0"/>
            </a:rPr>
            <a:t>Overview of the PRISM Tools (continued)</a:t>
          </a:r>
        </a:p>
        <a:p>
          <a:pPr marL="285750" lvl="1" indent="-285750" algn="l" defTabSz="13112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950" kern="1200" dirty="0">
              <a:latin typeface="Century Gothic" panose="020B0502020202020204" pitchFamily="34" charset="0"/>
            </a:rPr>
            <a:t>PRISM assessment implementation</a:t>
          </a:r>
        </a:p>
      </dsp:txBody>
      <dsp:txXfrm rot="-5400000">
        <a:off x="1528880" y="4279084"/>
        <a:ext cx="7930522" cy="1775968"/>
      </dsp:txXfrm>
    </dsp:sp>
    <dsp:sp modelId="{AA30AF5E-7E5F-4BFB-90BF-6E33982392B4}">
      <dsp:nvSpPr>
        <dsp:cNvPr id="0" name=""/>
        <dsp:cNvSpPr/>
      </dsp:nvSpPr>
      <dsp:spPr>
        <a:xfrm>
          <a:off x="0" y="4718632"/>
          <a:ext cx="1361240" cy="921080"/>
        </a:xfrm>
        <a:prstGeom prst="roundRect">
          <a:avLst/>
        </a:prstGeom>
        <a:solidFill>
          <a:srgbClr val="008C8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>
              <a:solidFill>
                <a:schemeClr val="bg1"/>
              </a:solidFill>
              <a:latin typeface="Century Gothic" panose="020B0502020202020204" pitchFamily="34" charset="0"/>
            </a:rPr>
            <a:t>Day 3</a:t>
          </a:r>
        </a:p>
      </dsp:txBody>
      <dsp:txXfrm>
        <a:off x="44963" y="4763595"/>
        <a:ext cx="1271314" cy="831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6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8105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5840" y="3691890"/>
            <a:ext cx="8046720" cy="349758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fld id="{1DBD9C93-6BF8-4717-B303-D9EE61B89E46}" type="slidenum">
              <a:rPr lang="en-US" smtClean="0"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071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5840" y="3691890"/>
            <a:ext cx="8046720" cy="34975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fld id="{1DBD9C93-6BF8-4717-B303-D9EE61B89E4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213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694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5840" y="3691890"/>
            <a:ext cx="8046720" cy="3497580"/>
          </a:xfrm>
          <a:prstGeom prst="rect">
            <a:avLst/>
          </a:prstGeom>
        </p:spPr>
        <p:txBody>
          <a:bodyPr/>
          <a:lstStyle/>
          <a:p>
            <a:r>
              <a:rPr lang="en-US" sz="1400" b="1" u="sng" dirty="0">
                <a:latin typeface="Garamond" panose="02020404030301010803" pitchFamily="18" charset="0"/>
              </a:rPr>
              <a:t>Facilitator</a:t>
            </a:r>
            <a:r>
              <a:rPr lang="en-US" sz="1400" b="1" u="sng" baseline="0" dirty="0">
                <a:latin typeface="Garamond" panose="02020404030301010803" pitchFamily="18" charset="0"/>
              </a:rPr>
              <a:t>’s Note</a:t>
            </a:r>
          </a:p>
          <a:p>
            <a:endParaRPr lang="en-US" sz="1400" baseline="0" dirty="0">
              <a:latin typeface="Garamond" panose="02020404030301010803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Garamond" panose="02020404030301010803" pitchFamily="18" charset="0"/>
              </a:rPr>
              <a:t>Form groups (maximum 3) for recap of</a:t>
            </a:r>
            <a:r>
              <a:rPr lang="en-US" sz="1400" baseline="0" dirty="0">
                <a:latin typeface="Garamond" panose="02020404030301010803" pitchFamily="18" charset="0"/>
              </a:rPr>
              <a:t> previous day’s session.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Garamond" panose="02020404030301010803" pitchFamily="18" charset="0"/>
              </a:rPr>
              <a:t>For</a:t>
            </a:r>
            <a:r>
              <a:rPr lang="en-US" sz="1400" baseline="0" dirty="0">
                <a:latin typeface="Garamond" panose="02020404030301010803" pitchFamily="18" charset="0"/>
              </a:rPr>
              <a:t> each day, assign </a:t>
            </a:r>
            <a:r>
              <a:rPr lang="en-US" sz="1400" dirty="0">
                <a:latin typeface="Garamond" panose="02020404030301010803" pitchFamily="18" charset="0"/>
              </a:rPr>
              <a:t>one group who will recap</a:t>
            </a:r>
            <a:r>
              <a:rPr lang="en-US" sz="1400" baseline="0" dirty="0">
                <a:latin typeface="Garamond" panose="02020404030301010803" pitchFamily="18" charset="0"/>
              </a:rPr>
              <a:t> the </a:t>
            </a:r>
            <a:r>
              <a:rPr lang="en-US" sz="1400" dirty="0">
                <a:latin typeface="Garamond" panose="02020404030301010803" pitchFamily="18" charset="0"/>
              </a:rPr>
              <a:t>previous </a:t>
            </a:r>
            <a:r>
              <a:rPr lang="en-US" sz="1400" baseline="0" dirty="0">
                <a:latin typeface="Garamond" panose="02020404030301010803" pitchFamily="18" charset="0"/>
              </a:rPr>
              <a:t>day’s sessions.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aseline="0" dirty="0">
                <a:latin typeface="Garamond" panose="02020404030301010803" pitchFamily="18" charset="0"/>
              </a:rPr>
              <a:t>For each day, nominate timekeepers.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aseline="0" dirty="0">
                <a:latin typeface="Garamond" panose="02020404030301010803" pitchFamily="18" charset="0"/>
              </a:rPr>
              <a:t>Inform </a:t>
            </a:r>
            <a:r>
              <a:rPr lang="en-US" sz="1400" baseline="0" dirty="0" smtClean="0">
                <a:latin typeface="Garamond" panose="02020404030301010803" pitchFamily="18" charset="0"/>
              </a:rPr>
              <a:t>attendees that </a:t>
            </a:r>
            <a:r>
              <a:rPr lang="en-US" sz="1400" baseline="0" dirty="0">
                <a:latin typeface="Garamond" panose="02020404030301010803" pitchFamily="18" charset="0"/>
              </a:rPr>
              <a:t>there </a:t>
            </a:r>
            <a:r>
              <a:rPr lang="en-US" sz="1400" baseline="0" dirty="0" smtClean="0">
                <a:latin typeface="Garamond" panose="02020404030301010803" pitchFamily="18" charset="0"/>
              </a:rPr>
              <a:t>is a </a:t>
            </a:r>
            <a:r>
              <a:rPr lang="en-US" sz="1400" baseline="0" dirty="0">
                <a:latin typeface="Garamond" panose="02020404030301010803" pitchFamily="18" charset="0"/>
              </a:rPr>
              <a:t>training evaluation at the end of the training.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fld id="{1DBD9C93-6BF8-4717-B303-D9EE61B89E4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871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1005840" y="3691890"/>
            <a:ext cx="8046720" cy="349758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400" b="1" u="sng" dirty="0" smtClean="0">
                <a:latin typeface="Garamond" panose="02020404030301010803" pitchFamily="18" charset="0"/>
              </a:rPr>
              <a:t>Facilitator</a:t>
            </a:r>
            <a:r>
              <a:rPr lang="en-US" sz="1400" b="1" u="sng" baseline="0" dirty="0" smtClean="0">
                <a:latin typeface="Garamond" panose="02020404030301010803" pitchFamily="18" charset="0"/>
              </a:rPr>
              <a:t>’s Note</a:t>
            </a:r>
          </a:p>
          <a:p>
            <a:endParaRPr lang="en-US" sz="1400" b="1" dirty="0">
              <a:latin typeface="Garamond" panose="02020404030301010803" pitchFamily="18" charset="0"/>
            </a:endParaRPr>
          </a:p>
          <a:p>
            <a:r>
              <a:rPr lang="en-US" sz="1400" dirty="0">
                <a:latin typeface="Garamond" panose="02020404030301010803" pitchFamily="18" charset="0"/>
              </a:rPr>
              <a:t>Ask the participants to set training rules. Write them on flip chart and post them on the wall or other place so that those</a:t>
            </a:r>
            <a:r>
              <a:rPr lang="en-US" sz="1400" baseline="0" dirty="0">
                <a:latin typeface="Garamond" panose="02020404030301010803" pitchFamily="18" charset="0"/>
              </a:rPr>
              <a:t> </a:t>
            </a:r>
            <a:r>
              <a:rPr lang="en-US" sz="1400" baseline="0" dirty="0" smtClean="0">
                <a:latin typeface="Garamond" panose="02020404030301010803" pitchFamily="18" charset="0"/>
              </a:rPr>
              <a:t>are visible </a:t>
            </a:r>
            <a:r>
              <a:rPr lang="en-US" sz="1400" baseline="0" dirty="0">
                <a:latin typeface="Garamond" panose="02020404030301010803" pitchFamily="18" charset="0"/>
              </a:rPr>
              <a:t>all the time during the training.</a:t>
            </a:r>
          </a:p>
          <a:p>
            <a:endParaRPr lang="en-US" sz="1400" baseline="0" dirty="0">
              <a:latin typeface="Garamond" panose="02020404030301010803" pitchFamily="18" charset="0"/>
            </a:endParaRPr>
          </a:p>
          <a:p>
            <a:r>
              <a:rPr lang="en-US" sz="1400" baseline="0" dirty="0">
                <a:latin typeface="Garamond" panose="02020404030301010803" pitchFamily="18" charset="0"/>
              </a:rPr>
              <a:t>Make sure that the following rules are noted:</a:t>
            </a:r>
          </a:p>
          <a:p>
            <a:endParaRPr lang="en-US" sz="1400" dirty="0">
              <a:latin typeface="Garamond" panose="02020404030301010803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Cell phones must be turned off in the classroom.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Speak loudly so that everyone can hear clearly.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Feel free to ask questions and express your opinion.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Speak to the entire group, not just to the trainers.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Only one person speaks at a time.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Century Gothic" panose="020B0502020202020204" pitchFamily="34" charset="0"/>
              </a:rPr>
              <a:t>Keep the question and discussion to the point. </a:t>
            </a:r>
          </a:p>
          <a:p>
            <a:endParaRPr lang="en-US" sz="1400" dirty="0">
              <a:latin typeface="Garamond" panose="020204040303010108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697432" y="7382431"/>
            <a:ext cx="4358640" cy="388620"/>
          </a:xfrm>
          <a:prstGeom prst="rect">
            <a:avLst/>
          </a:prstGeom>
        </p:spPr>
        <p:txBody>
          <a:bodyPr/>
          <a:lstStyle/>
          <a:p>
            <a:fld id="{1DBD9C93-6BF8-4717-B303-D9EE61B89E46}" type="slidenum">
              <a:rPr lang="en-US" smtClean="0"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7659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008C8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8200" y="648176"/>
            <a:ext cx="7950200" cy="738664"/>
          </a:xfrm>
        </p:spPr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Futura LT Pro Book"/>
                <a:cs typeface="Futura LT Pro Book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317" y="1813560"/>
            <a:ext cx="4185762" cy="449072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9720" y="1813560"/>
            <a:ext cx="4185761" cy="449072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7572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5963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708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788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898017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400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61982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1563" y="311256"/>
            <a:ext cx="2133918" cy="599302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318" y="311256"/>
            <a:ext cx="6237605" cy="59930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09918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318" y="311256"/>
            <a:ext cx="8539163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16318" y="1813560"/>
            <a:ext cx="8539163" cy="4490720"/>
          </a:xfr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851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849880"/>
            <a:ext cx="10058400" cy="492252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1018824">
              <a:defRPr/>
            </a:pPr>
            <a:endParaRPr lang="en-US" sz="2000" dirty="0">
              <a:solidFill>
                <a:srgbClr val="777777"/>
              </a:solidFill>
            </a:endParaRPr>
          </a:p>
        </p:txBody>
      </p:sp>
      <p:grpSp>
        <p:nvGrpSpPr>
          <p:cNvPr id="5" name="Group 8"/>
          <p:cNvGrpSpPr>
            <a:grpSpLocks noChangeAspect="1"/>
          </p:cNvGrpSpPr>
          <p:nvPr/>
        </p:nvGrpSpPr>
        <p:grpSpPr bwMode="auto">
          <a:xfrm>
            <a:off x="2355692" y="863601"/>
            <a:ext cx="5347018" cy="85280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38200" y="2245360"/>
            <a:ext cx="8549640" cy="30226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5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838200" y="5440680"/>
            <a:ext cx="8549640" cy="1381760"/>
          </a:xfrm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7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008C8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8200" y="648176"/>
            <a:ext cx="7950200" cy="738664"/>
          </a:xfrm>
        </p:spPr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Futura LT Pro Book"/>
                <a:cs typeface="Futura LT Pro Book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40555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355692" y="863601"/>
            <a:ext cx="5347018" cy="85280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38200" y="2245360"/>
            <a:ext cx="5113020" cy="3022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3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838200" y="5440680"/>
            <a:ext cx="5113020" cy="1381760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6202680" y="2245360"/>
            <a:ext cx="2933700" cy="457708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</p:spTree>
    <p:extLst>
      <p:ext uri="{BB962C8B-B14F-4D97-AF65-F5344CB8AC3E}">
        <p14:creationId xmlns:p14="http://schemas.microsoft.com/office/powerpoint/2010/main" val="13105191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8D6B6E-16FA-4CAE-B80D-ED6ADF558AA0}" type="slidenum">
              <a:rPr lang="en-IN" smtClean="0">
                <a:solidFill>
                  <a:srgbClr val="002A6C"/>
                </a:solidFill>
              </a:rPr>
              <a:pPr/>
              <a:t>‹#›</a:t>
            </a:fld>
            <a:endParaRPr lang="en-IN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999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>
                <a:solidFill>
                  <a:srgbClr val="5F5F5F"/>
                </a:solidFill>
              </a:defRPr>
            </a:lvl1pPr>
            <a:lvl2pPr>
              <a:defRPr sz="27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2000">
                <a:solidFill>
                  <a:srgbClr val="5F5F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>
                <a:solidFill>
                  <a:srgbClr val="5F5F5F"/>
                </a:solidFill>
              </a:defRPr>
            </a:lvl1pPr>
            <a:lvl2pPr>
              <a:defRPr sz="27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2000">
                <a:solidFill>
                  <a:srgbClr val="5F5F5F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11EE9-B1D2-47C8-8DA7-4D1AE08C170F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57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>
                <a:solidFill>
                  <a:srgbClr val="5F5F5F"/>
                </a:solidFill>
              </a:defRPr>
            </a:lvl1pPr>
            <a:lvl2pPr>
              <a:defRPr sz="2500">
                <a:solidFill>
                  <a:srgbClr val="5F5F5F"/>
                </a:solidFill>
              </a:defRPr>
            </a:lvl2pPr>
            <a:lvl3pPr>
              <a:defRPr sz="2200">
                <a:solidFill>
                  <a:srgbClr val="5F5F5F"/>
                </a:solidFill>
              </a:defRPr>
            </a:lvl3pPr>
            <a:lvl4pPr>
              <a:defRPr sz="20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E4E26-E8F4-4774-8B35-AE1755917925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0504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E2C00-2B1A-482E-98AE-E902D11C88D0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8673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BB08B-2EB8-40BE-B201-9B2F1E5B4B0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45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63112" y="2076238"/>
            <a:ext cx="8465820" cy="160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18824">
              <a:defRPr/>
            </a:pPr>
            <a:r>
              <a:rPr lang="en-US" altLang="en-US" sz="3800" dirty="0">
                <a:solidFill>
                  <a:srgbClr val="002A6C"/>
                </a:solidFill>
                <a:latin typeface="Gill Sans MT" pitchFamily="34" charset="0"/>
              </a:rPr>
              <a:t>For more information, please visit</a:t>
            </a:r>
          </a:p>
          <a:p>
            <a:pPr algn="ctr" defTabSz="1018824">
              <a:defRPr/>
            </a:pPr>
            <a:r>
              <a:rPr lang="en-US" altLang="en-US" sz="3800" b="1" dirty="0">
                <a:solidFill>
                  <a:srgbClr val="002A6C"/>
                </a:solidFill>
                <a:latin typeface="Gill Sans MT" pitchFamily="34" charset="0"/>
              </a:rPr>
              <a:t>www.mcsprogram.org</a:t>
            </a:r>
          </a:p>
          <a:p>
            <a:pPr defTabSz="1018824">
              <a:defRPr/>
            </a:pPr>
            <a:endParaRPr lang="en-US" altLang="en-US" sz="2000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63112" y="4231640"/>
            <a:ext cx="8465820" cy="10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18824">
              <a:defRPr/>
            </a:pPr>
            <a:r>
              <a:rPr lang="en-US" altLang="en-US" sz="1600" dirty="0">
                <a:solidFill>
                  <a:srgbClr val="000000"/>
                </a:solidFill>
                <a:latin typeface="Gill Sans MT" pitchFamily="34" charset="0"/>
              </a:rPr>
              <a:t>This presentation was made possible by the generous support of the American people through the United States Agency for International Development (USAID), under the terms of the Cooperative Agreement AID-OAA-A-14-00028.  The contents are the responsibility of the authors and do not necessarily reflect the views of USAID or the United States Government.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56482" y="6822441"/>
            <a:ext cx="7879080" cy="43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defTabSz="1018824">
              <a:defRPr/>
            </a:pPr>
            <a:r>
              <a:rPr lang="en-US" altLang="en-US" sz="3100" baseline="30000" dirty="0">
                <a:solidFill>
                  <a:srgbClr val="002A6C"/>
                </a:solidFill>
                <a:latin typeface="Gill Sans MT" pitchFamily="34" charset="0"/>
              </a:rPr>
              <a:t> facebook.com/MCSPglobal 			twitter.com/MCSPglobal</a:t>
            </a:r>
          </a:p>
        </p:txBody>
      </p:sp>
    </p:spTree>
    <p:extLst>
      <p:ext uri="{BB962C8B-B14F-4D97-AF65-F5344CB8AC3E}">
        <p14:creationId xmlns:p14="http://schemas.microsoft.com/office/powerpoint/2010/main" val="3832220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058400" y="1352550"/>
            <a:ext cx="0" cy="5067300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10058400" cy="1386840"/>
          </a:xfrm>
          <a:custGeom>
            <a:avLst/>
            <a:gdLst/>
            <a:ahLst/>
            <a:cxnLst/>
            <a:rect l="l" t="t" r="r" b="b"/>
            <a:pathLst>
              <a:path w="10058400" h="1386840">
                <a:moveTo>
                  <a:pt x="0" y="1386839"/>
                </a:moveTo>
                <a:lnTo>
                  <a:pt x="10058400" y="1386839"/>
                </a:lnTo>
                <a:lnTo>
                  <a:pt x="10058400" y="0"/>
                </a:lnTo>
                <a:lnTo>
                  <a:pt x="0" y="0"/>
                </a:lnTo>
                <a:lnTo>
                  <a:pt x="0" y="1386839"/>
                </a:lnTo>
                <a:close/>
              </a:path>
            </a:pathLst>
          </a:custGeom>
          <a:solidFill>
            <a:srgbClr val="008C8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38200" y="648176"/>
            <a:ext cx="7950200" cy="738664"/>
          </a:xfrm>
        </p:spPr>
        <p:txBody>
          <a:bodyPr lIns="0" tIns="0" rIns="0" bIns="0"/>
          <a:lstStyle>
            <a:lvl1pPr>
              <a:defRPr sz="4800" b="1" i="0">
                <a:solidFill>
                  <a:schemeClr val="bg1"/>
                </a:solidFill>
                <a:latin typeface="Futura LT Pro Book"/>
                <a:cs typeface="Futura LT Pro Book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9556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5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k object 18"/>
          <p:cNvSpPr/>
          <p:nvPr/>
        </p:nvSpPr>
        <p:spPr>
          <a:xfrm>
            <a:off x="-24479" y="0"/>
            <a:ext cx="10058400" cy="1384300"/>
          </a:xfrm>
          <a:custGeom>
            <a:avLst/>
            <a:gdLst/>
            <a:ahLst/>
            <a:cxnLst/>
            <a:rect l="l" t="t" r="r" b="b"/>
            <a:pathLst>
              <a:path w="10058400" h="1384300">
                <a:moveTo>
                  <a:pt x="0" y="1383791"/>
                </a:moveTo>
                <a:lnTo>
                  <a:pt x="10058400" y="1383791"/>
                </a:lnTo>
                <a:lnTo>
                  <a:pt x="10058400" y="0"/>
                </a:lnTo>
                <a:lnTo>
                  <a:pt x="0" y="0"/>
                </a:lnTo>
                <a:lnTo>
                  <a:pt x="0" y="1383791"/>
                </a:lnTo>
                <a:close/>
              </a:path>
            </a:pathLst>
          </a:custGeom>
          <a:solidFill>
            <a:srgbClr val="008C8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bk object 16"/>
          <p:cNvSpPr/>
          <p:nvPr/>
        </p:nvSpPr>
        <p:spPr>
          <a:xfrm>
            <a:off x="0" y="1383791"/>
            <a:ext cx="10058400" cy="5036185"/>
          </a:xfrm>
          <a:custGeom>
            <a:avLst/>
            <a:gdLst/>
            <a:ahLst/>
            <a:cxnLst/>
            <a:rect l="l" t="t" r="r" b="b"/>
            <a:pathLst>
              <a:path w="10058400" h="5036185">
                <a:moveTo>
                  <a:pt x="0" y="5036058"/>
                </a:moveTo>
                <a:lnTo>
                  <a:pt x="10058400" y="5036058"/>
                </a:lnTo>
                <a:lnTo>
                  <a:pt x="10058400" y="0"/>
                </a:lnTo>
                <a:lnTo>
                  <a:pt x="0" y="0"/>
                </a:lnTo>
                <a:lnTo>
                  <a:pt x="0" y="5036058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7" name="bk object 17"/>
          <p:cNvSpPr/>
          <p:nvPr/>
        </p:nvSpPr>
        <p:spPr>
          <a:xfrm>
            <a:off x="1523" y="0"/>
            <a:ext cx="0" cy="1386840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354320"/>
            <a:ext cx="10058400" cy="241808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1882" tIns="50941" rIns="101882" bIns="50941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>
              <a:solidFill>
                <a:srgbClr val="FFFFFF"/>
              </a:solidFill>
            </a:endParaRPr>
          </a:p>
        </p:txBody>
      </p:sp>
      <p:pic>
        <p:nvPicPr>
          <p:cNvPr id="5" name="Picture 5" descr="Vertical_RGB_6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733" y="6090180"/>
            <a:ext cx="1145540" cy="96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logo_2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788" y="6097377"/>
            <a:ext cx="1005840" cy="982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5490" y="6178339"/>
            <a:ext cx="2998312" cy="101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0507" y="6032607"/>
            <a:ext cx="832961" cy="1032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4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754380" y="622512"/>
            <a:ext cx="8549640" cy="2475653"/>
          </a:xfrm>
        </p:spPr>
        <p:txBody>
          <a:bodyPr/>
          <a:lstStyle>
            <a:lvl1pPr algn="ctr">
              <a:defRPr sz="4500"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08760" y="3486785"/>
            <a:ext cx="7040880" cy="1986280"/>
          </a:xfrm>
        </p:spPr>
        <p:txBody>
          <a:bodyPr/>
          <a:lstStyle>
            <a:lvl1pPr marL="0" indent="0" algn="ctr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2700"/>
            </a:lvl1pPr>
          </a:lstStyle>
          <a:p>
            <a:pPr lvl="0"/>
            <a:r>
              <a:rPr lang="en-US" altLang="en-US" noProof="0"/>
              <a:t>Your Name Here</a:t>
            </a:r>
          </a:p>
          <a:p>
            <a:pPr lvl="0"/>
            <a:r>
              <a:rPr lang="en-US" altLang="en-US" noProof="0"/>
              <a:t>MEASURE Evaluation</a:t>
            </a:r>
          </a:p>
          <a:p>
            <a:pPr lvl="0"/>
            <a:r>
              <a:rPr lang="en-US" altLang="en-US" noProof="0"/>
              <a:t>Date Here</a:t>
            </a:r>
          </a:p>
        </p:txBody>
      </p:sp>
    </p:spTree>
    <p:extLst>
      <p:ext uri="{BB962C8B-B14F-4D97-AF65-F5344CB8AC3E}">
        <p14:creationId xmlns:p14="http://schemas.microsoft.com/office/powerpoint/2010/main" val="66768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95224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/>
            </a:lvl1pPr>
            <a:lvl2pPr marL="509412" indent="0">
              <a:buNone/>
              <a:defRPr sz="2000"/>
            </a:lvl2pPr>
            <a:lvl3pPr marL="1018824" indent="0">
              <a:buNone/>
              <a:defRPr sz="1800"/>
            </a:lvl3pPr>
            <a:lvl4pPr marL="1528237" indent="0">
              <a:buNone/>
              <a:defRPr sz="1600"/>
            </a:lvl4pPr>
            <a:lvl5pPr marL="2037649" indent="0">
              <a:buNone/>
              <a:defRPr sz="1600"/>
            </a:lvl5pPr>
            <a:lvl6pPr marL="2547061" indent="0">
              <a:buNone/>
              <a:defRPr sz="1600"/>
            </a:lvl6pPr>
            <a:lvl7pPr marL="3056473" indent="0">
              <a:buNone/>
              <a:defRPr sz="1600"/>
            </a:lvl7pPr>
            <a:lvl8pPr marL="3565886" indent="0">
              <a:buNone/>
              <a:defRPr sz="1600"/>
            </a:lvl8pPr>
            <a:lvl9pPr marL="407529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258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54100" y="809711"/>
            <a:ext cx="7950200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A09BBB"/>
                </a:solidFill>
                <a:latin typeface="Futura LT Pro Book"/>
                <a:cs typeface="Futura LT Pro Boo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15060" y="3510998"/>
            <a:ext cx="7828279" cy="21767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7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10/19/2018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89" r:id="rId2"/>
    <p:sldLayoutId id="2147483690" r:id="rId3"/>
    <p:sldLayoutId id="2147483663" r:id="rId4"/>
    <p:sldLayoutId id="2147483664" r:id="rId5"/>
    <p:sldLayoutId id="2147483665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33D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16318" y="311256"/>
            <a:ext cx="8539163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318" y="1813560"/>
            <a:ext cx="8539163" cy="449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52" name="Line 6"/>
          <p:cNvSpPr>
            <a:spLocks noChangeShapeType="1"/>
          </p:cNvSpPr>
          <p:nvPr/>
        </p:nvSpPr>
        <p:spPr bwMode="auto">
          <a:xfrm>
            <a:off x="1397000" y="7340600"/>
            <a:ext cx="83261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1882" tIns="50941" rIns="101882" bIns="50941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0308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5pPr>
      <a:lvl6pPr marL="509412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6pPr>
      <a:lvl7pPr marL="1018824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7pPr>
      <a:lvl8pPr marL="1528237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8pPr>
      <a:lvl9pPr marL="2037649" algn="l" rtl="0" fontAlgn="base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9pPr>
    </p:titleStyle>
    <p:bodyStyle>
      <a:lvl1pPr marL="382059" indent="-382059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531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3pPr>
      <a:lvl4pPr marL="1782943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4pPr>
      <a:lvl5pPr marL="2292355" indent="-254706" algn="l" rtl="0" eaLnBrk="0" fontAlgn="base" hangingPunct="0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5pPr>
      <a:lvl6pPr marL="2801767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6pPr>
      <a:lvl7pPr marL="3311180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7pPr>
      <a:lvl8pPr marL="3820592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8pPr>
      <a:lvl9pPr marL="4330004" indent="-254706" algn="l" rtl="0" fontAlgn="base">
        <a:spcBef>
          <a:spcPct val="20000"/>
        </a:spcBef>
        <a:spcAft>
          <a:spcPct val="20000"/>
        </a:spcAft>
        <a:buClr>
          <a:schemeClr val="hlink"/>
        </a:buClr>
        <a:buFont typeface="Wingdings" pitchFamily="2" charset="2"/>
        <a:buChar char="§"/>
        <a:defRPr sz="2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849880"/>
            <a:ext cx="10058400" cy="492252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1018824">
              <a:defRPr/>
            </a:pPr>
            <a:endParaRPr lang="en-US" sz="2000" dirty="0">
              <a:solidFill>
                <a:srgbClr val="777777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502920" y="311256"/>
            <a:ext cx="905256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02920" y="1813560"/>
            <a:ext cx="9052560" cy="51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 defTabSz="1018824">
              <a:defRPr/>
            </a:pPr>
            <a:fld id="{6F7FF5F5-22A0-4726-B52E-FB886CBB5E64}" type="slidenum">
              <a:rPr lang="en-US">
                <a:solidFill>
                  <a:srgbClr val="002A6C"/>
                </a:solidFill>
              </a:rPr>
              <a:pPr defTabSz="1018824"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lIns="101882" tIns="50941" rIns="101882" bIns="5094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646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9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5pPr>
      <a:lvl6pPr marL="509412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6pPr>
      <a:lvl7pPr marL="1018824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7pPr>
      <a:lvl8pPr marL="1528237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8pPr>
      <a:lvl9pPr marL="2037649" algn="ctr" rtl="0" eaLnBrk="1" fontAlgn="base" hangingPunct="1">
        <a:spcBef>
          <a:spcPct val="0"/>
        </a:spcBef>
        <a:spcAft>
          <a:spcPct val="0"/>
        </a:spcAft>
        <a:defRPr sz="39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82059" indent="-382059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827795" indent="-31838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1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273531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782943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292355" indent="-2547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measureevaluation.org/prism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asureevaluation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295400"/>
            <a:ext cx="0" cy="5293360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-2" y="10794"/>
            <a:ext cx="10058400" cy="1341755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008C84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" name="object 5"/>
          <p:cNvSpPr/>
          <p:nvPr/>
        </p:nvSpPr>
        <p:spPr>
          <a:xfrm>
            <a:off x="-2" y="1352549"/>
            <a:ext cx="10058400" cy="5274945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D7D4B2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633145" y="396562"/>
            <a:ext cx="7520253" cy="9233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3000" spc="-150" dirty="0">
                <a:solidFill>
                  <a:schemeClr val="bg1"/>
                </a:solidFill>
                <a:latin typeface="Century Gothic" panose="020B0502020202020204" pitchFamily="34" charset="0"/>
                <a:cs typeface="Futura LT Pro Book"/>
              </a:rPr>
              <a:t>Performance of Routine Information System Management (PRISM)</a:t>
            </a:r>
            <a:endParaRPr sz="3000" spc="-150" dirty="0">
              <a:solidFill>
                <a:schemeClr val="bg1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9600" y="1767814"/>
            <a:ext cx="8915399" cy="2500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6495"/>
              </a:lnSpc>
            </a:pPr>
            <a:r>
              <a:rPr lang="en-US" sz="4800" b="1" spc="-229" dirty="0">
                <a:latin typeface="Century Gothic" panose="020B0502020202020204" pitchFamily="34" charset="0"/>
                <a:cs typeface="Futura LT Pro Book"/>
              </a:rPr>
              <a:t>Assessment Training </a:t>
            </a:r>
          </a:p>
          <a:p>
            <a:pPr marL="12700">
              <a:lnSpc>
                <a:spcPts val="6495"/>
              </a:lnSpc>
            </a:pPr>
            <a:r>
              <a:rPr lang="en-US" sz="4800" b="1" spc="-265" dirty="0">
                <a:solidFill>
                  <a:srgbClr val="008C84"/>
                </a:solidFill>
                <a:latin typeface="Century Gothic" panose="020B0502020202020204" pitchFamily="34" charset="0"/>
                <a:cs typeface="Gill Sans MT"/>
              </a:rPr>
              <a:t>Session 1:</a:t>
            </a:r>
          </a:p>
          <a:p>
            <a:pPr marL="12700">
              <a:lnSpc>
                <a:spcPts val="6495"/>
              </a:lnSpc>
            </a:pPr>
            <a:r>
              <a:rPr lang="en-US" sz="4800" spc="-265" dirty="0">
                <a:latin typeface="Century Gothic" panose="020B0502020202020204" pitchFamily="34" charset="0"/>
                <a:cs typeface="Gill Sans MT"/>
              </a:rPr>
              <a:t>Training Content and Orientation  </a:t>
            </a:r>
            <a:endParaRPr sz="4800" dirty="0">
              <a:latin typeface="Century Gothic" panose="020B0502020202020204" pitchFamily="34" charset="0"/>
              <a:cs typeface="Gill Sans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53451" y="4969404"/>
            <a:ext cx="4493260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250"/>
              </a:lnSpc>
            </a:pPr>
            <a:r>
              <a:rPr lang="en-US" sz="2000" b="1" dirty="0">
                <a:solidFill>
                  <a:srgbClr val="008C84"/>
                </a:solidFill>
                <a:latin typeface="Century Gothic" panose="020B0502020202020204" pitchFamily="34" charset="0"/>
                <a:cs typeface="Futura LT Pro Book"/>
              </a:rPr>
              <a:t>MEASURE </a:t>
            </a:r>
            <a:r>
              <a:rPr lang="en-US" sz="2000" dirty="0">
                <a:solidFill>
                  <a:srgbClr val="008C84"/>
                </a:solidFill>
                <a:latin typeface="Century Gothic" panose="020B0502020202020204" pitchFamily="34" charset="0"/>
                <a:cs typeface="Futura LT Pro Book"/>
              </a:rPr>
              <a:t>Evaluation</a:t>
            </a:r>
            <a:r>
              <a:rPr lang="en-US" sz="2000" b="1" dirty="0">
                <a:solidFill>
                  <a:srgbClr val="008C84"/>
                </a:solidFill>
                <a:latin typeface="Century Gothic" panose="020B0502020202020204" pitchFamily="34" charset="0"/>
                <a:cs typeface="Futura LT Pro Book"/>
              </a:rPr>
              <a:t> </a:t>
            </a:r>
          </a:p>
          <a:p>
            <a:pPr marL="12700">
              <a:lnSpc>
                <a:spcPts val="2250"/>
              </a:lnSpc>
            </a:pPr>
            <a:endParaRPr lang="en-US" sz="2000" b="1" dirty="0">
              <a:solidFill>
                <a:srgbClr val="008C84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12700">
              <a:lnSpc>
                <a:spcPts val="2250"/>
              </a:lnSpc>
            </a:pPr>
            <a:r>
              <a:rPr lang="en-US" sz="2000" b="1" dirty="0">
                <a:solidFill>
                  <a:srgbClr val="008C84"/>
                </a:solidFill>
                <a:latin typeface="Century Gothic" panose="020B0502020202020204" pitchFamily="34" charset="0"/>
                <a:cs typeface="Futura LT Pro Book"/>
              </a:rPr>
              <a:t>Date:</a:t>
            </a:r>
            <a:endParaRPr sz="2000" b="1" dirty="0">
              <a:solidFill>
                <a:srgbClr val="008C84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086600" y="6707546"/>
            <a:ext cx="2081893" cy="990600"/>
            <a:chOff x="7086600" y="6707546"/>
            <a:chExt cx="2081893" cy="990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600" y="6707546"/>
              <a:ext cx="1158596" cy="9906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859946"/>
              <a:ext cx="710293" cy="685800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950200" cy="6350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latin typeface="Century Gothic" panose="020B0502020202020204" pitchFamily="34" charset="0"/>
              </a:rPr>
              <a:t>Training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915400" cy="5979160"/>
          </a:xfrm>
        </p:spPr>
        <p:txBody>
          <a:bodyPr>
            <a:noAutofit/>
          </a:bodyPr>
          <a:lstStyle/>
          <a:p>
            <a:pPr algn="l">
              <a:buNone/>
            </a:pPr>
            <a:r>
              <a:rPr lang="en-US" sz="3100" b="1" dirty="0">
                <a:solidFill>
                  <a:srgbClr val="008C84"/>
                </a:solidFill>
                <a:latin typeface="Century Gothic" panose="020B0502020202020204" pitchFamily="34" charset="0"/>
                <a:cs typeface="Times New Roman" pitchFamily="18" charset="0"/>
              </a:rPr>
              <a:t>Goal: </a:t>
            </a:r>
            <a:r>
              <a:rPr lang="en-US" sz="2600" dirty="0">
                <a:solidFill>
                  <a:srgbClr val="008C84"/>
                </a:solidFill>
                <a:latin typeface="Century Gothic" panose="020B0502020202020204" pitchFamily="34" charset="0"/>
                <a:cs typeface="Times New Roman" pitchFamily="18" charset="0"/>
              </a:rPr>
              <a:t>To develop knowledge and skills to use Performance of Routine Information System Management (PRISM) Tools to assess the performance of a routine health information system (RHIS) at national, district, and facility levels</a:t>
            </a:r>
          </a:p>
          <a:p>
            <a:pPr>
              <a:buNone/>
            </a:pPr>
            <a:endParaRPr lang="en-US" sz="2700" b="1" i="1" dirty="0">
              <a:cs typeface="Times New Roman" pitchFamily="18" charset="0"/>
            </a:endParaRPr>
          </a:p>
          <a:p>
            <a:pPr>
              <a:buNone/>
            </a:pPr>
            <a:r>
              <a:rPr lang="en-US" sz="2200" b="1" dirty="0">
                <a:latin typeface="Century Gothic" panose="020B0502020202020204" pitchFamily="34" charset="0"/>
                <a:cs typeface="Times New Roman" pitchFamily="18" charset="0"/>
              </a:rPr>
              <a:t>By the end of the training, participants will be able to: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Times New Roman" pitchFamily="18" charset="0"/>
              </a:rPr>
              <a:t>Describe the roles of the RHIS in health service management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Times New Roman" pitchFamily="18" charset="0"/>
              </a:rPr>
              <a:t>Explain the three determinants of RHIS performance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Times New Roman" pitchFamily="18" charset="0"/>
              </a:rPr>
              <a:t>Describe the PRISM Framework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Times New Roman" pitchFamily="18" charset="0"/>
              </a:rPr>
              <a:t>Use the PRISM Tools to assess RHIS performance, including data analysis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entury Gothic" panose="020B0502020202020204" pitchFamily="34" charset="0"/>
                <a:cs typeface="Times New Roman" pitchFamily="18" charset="0"/>
              </a:rPr>
              <a:t>Elaborate on how to conduct a PRISM assessment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75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9052560" cy="949960"/>
          </a:xfrm>
        </p:spPr>
        <p:txBody>
          <a:bodyPr>
            <a:normAutofit fontScale="90000"/>
          </a:bodyPr>
          <a:lstStyle/>
          <a:p>
            <a:pPr algn="l"/>
            <a:r>
              <a:rPr lang="en-US" sz="4900" dirty="0">
                <a:latin typeface="Century Gothic" panose="020B0502020202020204" pitchFamily="34" charset="0"/>
                <a:cs typeface="Times New Roman" pitchFamily="18" charset="0"/>
              </a:rPr>
              <a:t>Training content</a:t>
            </a:r>
            <a:r>
              <a:rPr lang="en-US" sz="4300" dirty="0">
                <a:cs typeface="Times New Roman" pitchFamily="18" charset="0"/>
              </a:rPr>
              <a:t/>
            </a:r>
            <a:br>
              <a:rPr lang="en-US" sz="4300" dirty="0">
                <a:cs typeface="Times New Roman" pitchFamily="18" charset="0"/>
              </a:rPr>
            </a:br>
            <a:endParaRPr lang="en-US" sz="4300" dirty="0"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9144000" cy="5561225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Times New Roman" pitchFamily="18" charset="0"/>
              </a:rPr>
              <a:t>Is based on the PRISM Framework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Times New Roman" pitchFamily="18" charset="0"/>
              </a:rPr>
              <a:t>Introduces the set of PRISM Tools to improve RHIS performance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Times New Roman" pitchFamily="18" charset="0"/>
              </a:rPr>
              <a:t>Introduces participants to the implementation of the PRISM assessment process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Century Gothic" panose="020B0502020202020204" pitchFamily="34" charset="0"/>
                <a:cs typeface="Times New Roman" pitchFamily="18" charset="0"/>
              </a:rPr>
              <a:t>Provides participants with an overview of the analysis of PRISM results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731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9052560" cy="811424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latin typeface="Century Gothic" panose="020B0502020202020204" pitchFamily="34" charset="0"/>
              </a:rPr>
              <a:t>Training schedule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44107563"/>
              </p:ext>
            </p:extLst>
          </p:nvPr>
        </p:nvGraphicFramePr>
        <p:xfrm>
          <a:off x="167640" y="1447800"/>
          <a:ext cx="9723120" cy="6151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745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9677400" cy="635000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latin typeface="Century Gothic" panose="020B0502020202020204" pitchFamily="34" charset="0"/>
              </a:rPr>
              <a:t>Training 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633460" cy="3970318"/>
          </a:xfrm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>
                <a:latin typeface="Century Gothic" panose="020B0502020202020204" pitchFamily="34" charset="0"/>
              </a:rPr>
              <a:t>Lecture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>
                <a:latin typeface="Century Gothic" panose="020B0502020202020204" pitchFamily="34" charset="0"/>
              </a:rPr>
              <a:t>Group work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>
                <a:latin typeface="Century Gothic" panose="020B0502020202020204" pitchFamily="34" charset="0"/>
              </a:rPr>
              <a:t>Group presentation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4000" dirty="0">
                <a:latin typeface="Century Gothic" panose="020B0502020202020204" pitchFamily="34" charset="0"/>
              </a:rPr>
              <a:t>Group discussion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946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50200" cy="677108"/>
          </a:xfrm>
        </p:spPr>
        <p:txBody>
          <a:bodyPr/>
          <a:lstStyle/>
          <a:p>
            <a:pPr algn="l"/>
            <a:r>
              <a:rPr lang="en-US" sz="4400" dirty="0">
                <a:latin typeface="Century Gothic" panose="020B0502020202020204" pitchFamily="34" charset="0"/>
              </a:rPr>
              <a:t>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8305800" cy="221599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dirty="0">
                <a:latin typeface="Century Gothic" panose="020B0502020202020204" pitchFamily="34" charset="0"/>
              </a:rPr>
              <a:t>Daily evaluation: recap of previous day’s sessions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latin typeface="Century Gothic" panose="020B0502020202020204" pitchFamily="34" charset="0"/>
              </a:rPr>
              <a:t>Training evaluation at the end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6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9052560" cy="725064"/>
          </a:xfrm>
        </p:spPr>
        <p:txBody>
          <a:bodyPr>
            <a:normAutofit/>
          </a:bodyPr>
          <a:lstStyle/>
          <a:p>
            <a:pPr algn="l"/>
            <a:r>
              <a:rPr lang="en-US" sz="4400" dirty="0">
                <a:latin typeface="Century Gothic" panose="020B0502020202020204" pitchFamily="34" charset="0"/>
              </a:rPr>
              <a:t>Training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76400"/>
            <a:ext cx="8839200" cy="45720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entury Gothic" panose="020B0502020202020204" pitchFamily="34" charset="0"/>
              </a:rPr>
              <a:t>Participants set the training rules and follow them</a:t>
            </a:r>
          </a:p>
          <a:p>
            <a:pPr>
              <a:lnSpc>
                <a:spcPct val="150000"/>
              </a:lnSpc>
            </a:pPr>
            <a:endParaRPr lang="en-US" sz="2800" dirty="0">
              <a:latin typeface="Century Gothic" panose="020B0502020202020204" pitchFamily="34" charset="0"/>
            </a:endParaRPr>
          </a:p>
          <a:p>
            <a:pPr marL="865188" lvl="1">
              <a:lnSpc>
                <a:spcPct val="150000"/>
              </a:lnSpc>
            </a:pPr>
            <a:r>
              <a:rPr lang="en-US" sz="2800" i="1" dirty="0">
                <a:latin typeface="Century Gothic" panose="020B0502020202020204" pitchFamily="34" charset="0"/>
              </a:rPr>
              <a:t>Write the rules on flip chart(s) and post them on the wall so that those are visible all the time during the training.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472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49578-0B09-4DBC-AC70-6A2AFBBEB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99" y="533400"/>
            <a:ext cx="9220200" cy="1477328"/>
          </a:xfrm>
        </p:spPr>
        <p:txBody>
          <a:bodyPr/>
          <a:lstStyle/>
          <a:p>
            <a:r>
              <a:rPr lang="en-US" dirty="0"/>
              <a:t>How to access the PRISM Series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41DC1-DB3B-40E0-83A3-817970C01A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35" y="1638300"/>
            <a:ext cx="8995065" cy="6032421"/>
          </a:xfrm>
        </p:spPr>
        <p:txBody>
          <a:bodyPr/>
          <a:lstStyle/>
          <a:p>
            <a:r>
              <a:rPr lang="en-US" sz="2800" dirty="0">
                <a:latin typeface="Century Gothic" panose="020B0502020202020204" pitchFamily="34" charset="0"/>
              </a:rPr>
              <a:t>This slide deck is one of nine in the PRISM Series Training Kit, which also includes a Participant’s Manual and a Facilitator’s Manual. 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>
                <a:latin typeface="Century Gothic" panose="020B0502020202020204" pitchFamily="34" charset="0"/>
              </a:rPr>
              <a:t>Also in the PRISM Series is a Toolkit (the centerpiece of the series) and a User’s Kit.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>
                <a:latin typeface="Century Gothic" panose="020B0502020202020204" pitchFamily="34" charset="0"/>
              </a:rPr>
              <a:t>The PRISM Series is available in its entirety on MEASURE Evaluation’s website, here:</a:t>
            </a: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u="sng" dirty="0">
                <a:latin typeface="Century Gothic" panose="020B0502020202020204" pitchFamily="34" charset="0"/>
                <a:hlinkClick r:id="rId2"/>
              </a:rPr>
              <a:t>https://www.measureevaluation.org/prism</a:t>
            </a:r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  <a:p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10F07D-8CC8-4EE5-9D09-197082332A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490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6800" y="1828800"/>
            <a:ext cx="8610600" cy="41652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81915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MEASURE Evaluation is funded by the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lang="en-US" sz="2400" spc="-60" dirty="0">
                <a:solidFill>
                  <a:srgbClr val="FFFFFF"/>
                </a:solidFill>
                <a:latin typeface="Futura LT Pro Book"/>
                <a:cs typeface="Futura LT Pro Book"/>
              </a:rPr>
              <a:t>United States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Agency for Inte</a:t>
            </a:r>
            <a:r>
              <a:rPr sz="2400" spc="1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national Development (USAID)</a:t>
            </a:r>
            <a:r>
              <a:rPr sz="2400" spc="-15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under </a:t>
            </a:r>
            <a:r>
              <a:rPr lang="en-US"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the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te</a:t>
            </a:r>
            <a:r>
              <a:rPr sz="2400" spc="1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ms</a:t>
            </a:r>
            <a:r>
              <a:rPr sz="2400" spc="-15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of 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C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oope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ative Ag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eement AID-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O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AA-</a:t>
            </a:r>
            <a:r>
              <a:rPr sz="2400" spc="-90" dirty="0">
                <a:solidFill>
                  <a:srgbClr val="FFFFFF"/>
                </a:solidFill>
                <a:latin typeface="Futura LT Pro Book"/>
                <a:cs typeface="Futura LT Pro Book"/>
              </a:rPr>
              <a:t>L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-14-00004</a:t>
            </a:r>
            <a:r>
              <a:rPr lang="en-US"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. It is</a:t>
            </a:r>
            <a:r>
              <a:rPr lang="en-US" sz="2400" dirty="0"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implemented by the</a:t>
            </a:r>
            <a:r>
              <a:rPr sz="2400" spc="-6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Ca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olina </a:t>
            </a:r>
            <a:r>
              <a:rPr sz="2400" spc="-105" dirty="0">
                <a:solidFill>
                  <a:srgbClr val="FFFFFF"/>
                </a:solidFill>
                <a:latin typeface="Futura LT Pro Book"/>
                <a:cs typeface="Futura LT Pro Book"/>
              </a:rPr>
              <a:t>P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opulation</a:t>
            </a:r>
            <a:r>
              <a:rPr sz="2400" spc="-6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C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ente</a:t>
            </a:r>
            <a:r>
              <a:rPr sz="2400" spc="-240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,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University of No</a:t>
            </a:r>
            <a:r>
              <a:rPr sz="2400" spc="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th</a:t>
            </a:r>
            <a:r>
              <a:rPr sz="2400" spc="-6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Ca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olina at</a:t>
            </a:r>
            <a:r>
              <a:rPr sz="2400" spc="-6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Chapel Hill</a:t>
            </a:r>
            <a:r>
              <a:rPr lang="en-US"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,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 in pa</a:t>
            </a:r>
            <a:r>
              <a:rPr sz="2400" spc="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tnership with </a:t>
            </a:r>
            <a:r>
              <a:rPr lang="en-US"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ICF International; John Snow, Inc.; Management Sciences for Health; Palladium; and Tulane University.</a:t>
            </a:r>
            <a:r>
              <a:rPr sz="2400" spc="-75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T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he views </a:t>
            </a:r>
            <a:r>
              <a:rPr sz="2400" spc="-15" dirty="0">
                <a:solidFill>
                  <a:srgbClr val="FFFFFF"/>
                </a:solidFill>
                <a:latin typeface="Futura LT Pro Book"/>
                <a:cs typeface="Futura LT Pro Book"/>
              </a:rPr>
              <a:t>e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xp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essed in this p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esentation do not ne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c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essarily </a:t>
            </a:r>
            <a:r>
              <a:rPr sz="2400" spc="-4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eflect the views</a:t>
            </a:r>
            <a:r>
              <a:rPr sz="2400" spc="-15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of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USAID</a:t>
            </a:r>
            <a:r>
              <a:rPr sz="2400" spc="-15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or the</a:t>
            </a:r>
            <a:r>
              <a:rPr sz="2400" spc="-30" dirty="0">
                <a:solidFill>
                  <a:srgbClr val="FFFFFF"/>
                </a:solidFill>
                <a:latin typeface="Futura LT Pro Book"/>
                <a:cs typeface="Futura LT Pro Book"/>
              </a:rPr>
              <a:t> 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United States gove</a:t>
            </a:r>
            <a:r>
              <a:rPr sz="2400" spc="15" dirty="0">
                <a:solidFill>
                  <a:srgbClr val="FFFFFF"/>
                </a:solidFill>
                <a:latin typeface="Futura LT Pro Book"/>
                <a:cs typeface="Futura LT Pro Book"/>
              </a:rPr>
              <a:t>r</a:t>
            </a:r>
            <a:r>
              <a:rPr sz="2400" dirty="0">
                <a:solidFill>
                  <a:srgbClr val="FFFFFF"/>
                </a:solidFill>
                <a:latin typeface="Futura LT Pro Book"/>
                <a:cs typeface="Futura LT Pro Book"/>
              </a:rPr>
              <a:t>nment.</a:t>
            </a:r>
            <a:endParaRPr sz="2400" dirty="0">
              <a:latin typeface="Futura LT Pro Book"/>
              <a:cs typeface="Futura LT Pro Book"/>
            </a:endParaRPr>
          </a:p>
          <a:p>
            <a:pPr marL="116839">
              <a:lnSpc>
                <a:spcPct val="100000"/>
              </a:lnSpc>
              <a:spcBef>
                <a:spcPts val="820"/>
              </a:spcBef>
            </a:pPr>
            <a:r>
              <a:rPr sz="2400" b="1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ww</a:t>
            </a:r>
            <a:r>
              <a:rPr sz="2400" b="1" spc="-145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w</a:t>
            </a:r>
            <a:r>
              <a:rPr sz="2400" b="1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.measu</a:t>
            </a:r>
            <a:r>
              <a:rPr sz="2400" b="1" spc="-15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r</a:t>
            </a:r>
            <a:r>
              <a:rPr sz="2400" b="1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eevaluation.o</a:t>
            </a:r>
            <a:r>
              <a:rPr sz="2400" b="1" spc="-15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r</a:t>
            </a:r>
            <a:r>
              <a:rPr sz="2400" b="1" dirty="0">
                <a:solidFill>
                  <a:srgbClr val="C83537"/>
                </a:solidFill>
                <a:latin typeface="Futura LT Pro Book"/>
                <a:cs typeface="Futura LT Pro Book"/>
                <a:hlinkClick r:id="rId3"/>
              </a:rPr>
              <a:t>g</a:t>
            </a:r>
            <a:endParaRPr sz="2400" dirty="0">
              <a:solidFill>
                <a:srgbClr val="C83537"/>
              </a:solidFill>
              <a:latin typeface="Futura LT Pro Book"/>
              <a:cs typeface="Futura LT Pro Book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086600" y="6707546"/>
            <a:ext cx="2081893" cy="990600"/>
            <a:chOff x="7086600" y="6707546"/>
            <a:chExt cx="2081893" cy="9906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86600" y="6707546"/>
              <a:ext cx="1158596" cy="9906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8200" y="6859946"/>
              <a:ext cx="710293" cy="685800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3"/>
            <a:ext cx="10058398" cy="38576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EASURE_Eval_slide_template">
  <a:themeElements>
    <a:clrScheme name="MEASURE_Eval_slide_template 1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C0C0C0"/>
      </a:hlink>
      <a:folHlink>
        <a:srgbClr val="2B3585"/>
      </a:folHlink>
    </a:clrScheme>
    <a:fontScheme name="MEASURE_Eval_slid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ASURE_Eval_slid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41F78"/>
        </a:accent1>
        <a:accent2>
          <a:srgbClr val="19938A"/>
        </a:accent2>
        <a:accent3>
          <a:srgbClr val="FFFFFF"/>
        </a:accent3>
        <a:accent4>
          <a:srgbClr val="000000"/>
        </a:accent4>
        <a:accent5>
          <a:srgbClr val="AAABBE"/>
        </a:accent5>
        <a:accent6>
          <a:srgbClr val="16857D"/>
        </a:accent6>
        <a:hlink>
          <a:srgbClr val="8C1431"/>
        </a:hlink>
        <a:folHlink>
          <a:srgbClr val="946D0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ASURE_Eval_slide_template 14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DDDDDD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C0C0C0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ASURE_Eval_slide_template 1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C0C0C0"/>
        </a:hlink>
        <a:folHlink>
          <a:srgbClr val="2B358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CSP_PowerPoint_Template (1)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PS_PowerPoint_Template [Read-Only]" id="{B58D1E27-2DEB-4557-9BF1-41BFB293ADDD}" vid="{2D3C5F4A-FD82-47F1-A5FE-AEF3A3D978B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1464</TotalTime>
  <Words>571</Words>
  <Application>Microsoft Office PowerPoint</Application>
  <PresentationFormat>Custom</PresentationFormat>
  <Paragraphs>77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Century Gothic</vt:lpstr>
      <vt:lpstr>Futura LT Pro Book</vt:lpstr>
      <vt:lpstr>Garamond</vt:lpstr>
      <vt:lpstr>Gill Sans MT</vt:lpstr>
      <vt:lpstr>Times New Roman</vt:lpstr>
      <vt:lpstr>Wingdings</vt:lpstr>
      <vt:lpstr>Office Theme</vt:lpstr>
      <vt:lpstr>MEASURE_Eval_slide_template</vt:lpstr>
      <vt:lpstr>MCSP_PowerPoint_Template (1)</vt:lpstr>
      <vt:lpstr>PowerPoint Presentation</vt:lpstr>
      <vt:lpstr>Training objectives</vt:lpstr>
      <vt:lpstr>Training content </vt:lpstr>
      <vt:lpstr>Training schedule</vt:lpstr>
      <vt:lpstr>Training methods</vt:lpstr>
      <vt:lpstr>Evaluation</vt:lpstr>
      <vt:lpstr>Training rules</vt:lpstr>
      <vt:lpstr>How to access the PRISM Series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Robinson, Beth</dc:creator>
  <cp:lastModifiedBy>Jeanne Chauffour</cp:lastModifiedBy>
  <cp:revision>127</cp:revision>
  <dcterms:created xsi:type="dcterms:W3CDTF">2015-03-02T15:42:03Z</dcterms:created>
  <dcterms:modified xsi:type="dcterms:W3CDTF">2018-10-19T20:55:28Z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2015-03-02T00:00:00Z</vt:filetime>
  </property>
  <property fmtid="{D5CDD505-2E9C-101B-9397-08002B2CF9AE}" pid="3" name="LastSaved">
    <vt:filetime>2015-03-02T00:00:00Z</vt:filetime>
  </property>
</Properties>
</file>