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 id="2147483680" r:id="rId3"/>
    <p:sldMasterId id="2147483689" r:id="rId4"/>
  </p:sldMasterIdLst>
  <p:notesMasterIdLst>
    <p:notesMasterId r:id="rId15"/>
  </p:notesMasterIdLst>
  <p:sldIdLst>
    <p:sldId id="256" r:id="rId5"/>
    <p:sldId id="369" r:id="rId6"/>
    <p:sldId id="433" r:id="rId7"/>
    <p:sldId id="434" r:id="rId8"/>
    <p:sldId id="436" r:id="rId9"/>
    <p:sldId id="443" r:id="rId10"/>
    <p:sldId id="442" r:id="rId11"/>
    <p:sldId id="435" r:id="rId12"/>
    <p:sldId id="445" r:id="rId13"/>
    <p:sldId id="444" r:id="rId14"/>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e Reid" initials="DR" lastIdx="1" clrIdx="0"/>
  <p:cmAuthor id="1" name="Alison Ellis" initials="AE" lastIdx="4" clrIdx="1">
    <p:extLst/>
  </p:cmAuthor>
  <p:cmAuthor id="2" name="Sergio Lins" initials="SL" lastIdx="3"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6529"/>
    <a:srgbClr val="A7BF39"/>
    <a:srgbClr val="EBEAD9"/>
    <a:srgbClr val="EBEA11"/>
    <a:srgbClr val="D7D4B2"/>
    <a:srgbClr val="A09BBB"/>
    <a:srgbClr val="A0BF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42645" autoAdjust="0"/>
  </p:normalViewPr>
  <p:slideViewPr>
    <p:cSldViewPr>
      <p:cViewPr varScale="1">
        <p:scale>
          <a:sx n="24" d="100"/>
          <a:sy n="24" d="100"/>
        </p:scale>
        <p:origin x="1860" y="36"/>
      </p:cViewPr>
      <p:guideLst>
        <p:guide orient="horz" pos="2880"/>
        <p:guide pos="2160"/>
      </p:guideLst>
    </p:cSldViewPr>
  </p:slideViewPr>
  <p:notesTextViewPr>
    <p:cViewPr>
      <p:scale>
        <a:sx n="100" d="100"/>
        <a:sy n="100" d="100"/>
      </p:scale>
      <p:origin x="0" y="0"/>
    </p:cViewPr>
  </p:notesTextViewPr>
  <p:sorterViewPr>
    <p:cViewPr>
      <p:scale>
        <a:sx n="110" d="100"/>
        <a:sy n="110" d="100"/>
      </p:scale>
      <p:origin x="0" y="-1842"/>
    </p:cViewPr>
  </p:sorterViewPr>
  <p:notesViewPr>
    <p:cSldViewPr>
      <p:cViewPr>
        <p:scale>
          <a:sx n="125" d="100"/>
          <a:sy n="125" d="100"/>
        </p:scale>
        <p:origin x="6" y="-234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28C50A-1F92-436B-BA8C-7C859E70F2E4}" type="doc">
      <dgm:prSet loTypeId="urn:microsoft.com/office/officeart/2005/8/layout/hList6" loCatId="list" qsTypeId="urn:microsoft.com/office/officeart/2005/8/quickstyle/simple3" qsCatId="simple" csTypeId="urn:microsoft.com/office/officeart/2005/8/colors/accent1_2" csCatId="accent1" phldr="1"/>
      <dgm:spPr/>
      <dgm:t>
        <a:bodyPr/>
        <a:lstStyle/>
        <a:p>
          <a:endParaRPr lang="en-US"/>
        </a:p>
      </dgm:t>
    </dgm:pt>
    <dgm:pt modelId="{9C39BE5E-1C44-4BDC-8A75-AEFBB7795D0E}">
      <dgm:prSet phldrT="[Text]" custT="1"/>
      <dgm:spPr>
        <a:solidFill>
          <a:srgbClr val="EBEAD9"/>
        </a:solidFill>
        <a:effectLst/>
      </dgm:spPr>
      <dgm:t>
        <a:bodyPr/>
        <a:lstStyle/>
        <a:p>
          <a:r>
            <a:rPr lang="en-US" sz="2200" b="1" dirty="0">
              <a:solidFill>
                <a:srgbClr val="4F6529"/>
              </a:solidFill>
              <a:latin typeface="Century Gothic" panose="020B0502020202020204" pitchFamily="34" charset="0"/>
            </a:rPr>
            <a:t>Technical</a:t>
          </a:r>
        </a:p>
      </dgm:t>
    </dgm:pt>
    <dgm:pt modelId="{9D1E3E0F-1B6C-484D-8208-0C200BF36614}" type="parTrans" cxnId="{B0789F59-167D-4FCA-9FAE-ECC296577C22}">
      <dgm:prSet/>
      <dgm:spPr/>
      <dgm:t>
        <a:bodyPr/>
        <a:lstStyle/>
        <a:p>
          <a:endParaRPr lang="en-US"/>
        </a:p>
      </dgm:t>
    </dgm:pt>
    <dgm:pt modelId="{CF903D17-CBB4-41CB-942C-6182787442F6}" type="sibTrans" cxnId="{B0789F59-167D-4FCA-9FAE-ECC296577C22}">
      <dgm:prSet/>
      <dgm:spPr/>
      <dgm:t>
        <a:bodyPr/>
        <a:lstStyle/>
        <a:p>
          <a:endParaRPr lang="en-US"/>
        </a:p>
      </dgm:t>
    </dgm:pt>
    <dgm:pt modelId="{63D2815E-BFC7-43D4-AE16-520C30C5D3FB}">
      <dgm:prSet phldrT="[Text]" custT="1"/>
      <dgm:spPr>
        <a:solidFill>
          <a:srgbClr val="EBEAD9"/>
        </a:solidFill>
        <a:effectLst/>
      </dgm:spPr>
      <dgm:t>
        <a:bodyPr/>
        <a:lstStyle/>
        <a:p>
          <a:r>
            <a:rPr lang="en-US" sz="2000" dirty="0">
              <a:solidFill>
                <a:srgbClr val="4F6529"/>
              </a:solidFill>
              <a:latin typeface="Century Gothic" panose="020B0502020202020204" pitchFamily="34" charset="0"/>
            </a:rPr>
            <a:t>Standard indicators</a:t>
          </a:r>
        </a:p>
      </dgm:t>
    </dgm:pt>
    <dgm:pt modelId="{4D41DD1B-55B1-48F0-9C4F-CEBFCF292EF6}" type="parTrans" cxnId="{598D0239-F03C-4058-88DD-5645211ECE82}">
      <dgm:prSet/>
      <dgm:spPr/>
      <dgm:t>
        <a:bodyPr/>
        <a:lstStyle/>
        <a:p>
          <a:endParaRPr lang="en-US"/>
        </a:p>
      </dgm:t>
    </dgm:pt>
    <dgm:pt modelId="{67F45D94-CC08-4EDA-ACA0-9CD32135E539}" type="sibTrans" cxnId="{598D0239-F03C-4058-88DD-5645211ECE82}">
      <dgm:prSet/>
      <dgm:spPr/>
      <dgm:t>
        <a:bodyPr/>
        <a:lstStyle/>
        <a:p>
          <a:endParaRPr lang="en-US"/>
        </a:p>
      </dgm:t>
    </dgm:pt>
    <dgm:pt modelId="{8773F94E-B17D-4DE9-BB2F-E68DC31C25C0}">
      <dgm:prSet phldrT="[Text]" custT="1"/>
      <dgm:spPr>
        <a:solidFill>
          <a:srgbClr val="EBEAD9"/>
        </a:solidFill>
        <a:effectLst/>
      </dgm:spPr>
      <dgm:t>
        <a:bodyPr/>
        <a:lstStyle/>
        <a:p>
          <a:r>
            <a:rPr lang="en-US" sz="2000" dirty="0">
              <a:solidFill>
                <a:srgbClr val="4F6529"/>
              </a:solidFill>
              <a:latin typeface="Century Gothic" panose="020B0502020202020204" pitchFamily="34" charset="0"/>
            </a:rPr>
            <a:t>User-friendly reporting forms</a:t>
          </a:r>
        </a:p>
      </dgm:t>
    </dgm:pt>
    <dgm:pt modelId="{9533F111-5BAC-4624-B997-70B991FE06F3}" type="parTrans" cxnId="{281D5950-63E1-409A-AE7D-44BD61743BCD}">
      <dgm:prSet/>
      <dgm:spPr/>
      <dgm:t>
        <a:bodyPr/>
        <a:lstStyle/>
        <a:p>
          <a:endParaRPr lang="en-US"/>
        </a:p>
      </dgm:t>
    </dgm:pt>
    <dgm:pt modelId="{3C2C0016-8D50-49CB-A48F-69D1413D6EFC}" type="sibTrans" cxnId="{281D5950-63E1-409A-AE7D-44BD61743BCD}">
      <dgm:prSet/>
      <dgm:spPr/>
      <dgm:t>
        <a:bodyPr/>
        <a:lstStyle/>
        <a:p>
          <a:endParaRPr lang="en-US"/>
        </a:p>
      </dgm:t>
    </dgm:pt>
    <dgm:pt modelId="{C737E144-8FD2-4C86-A8BC-A450D0F487D3}">
      <dgm:prSet phldrT="[Text]" custT="1"/>
      <dgm:spPr>
        <a:solidFill>
          <a:srgbClr val="EBEAD9"/>
        </a:solidFill>
        <a:effectLst/>
      </dgm:spPr>
      <dgm:t>
        <a:bodyPr/>
        <a:lstStyle/>
        <a:p>
          <a:pPr algn="l"/>
          <a:r>
            <a:rPr lang="en-US" sz="2200" b="1" dirty="0">
              <a:solidFill>
                <a:srgbClr val="4F6529"/>
              </a:solidFill>
              <a:latin typeface="Century Gothic" panose="020B0502020202020204" pitchFamily="34" charset="0"/>
            </a:rPr>
            <a:t>Organizational</a:t>
          </a:r>
        </a:p>
      </dgm:t>
    </dgm:pt>
    <dgm:pt modelId="{A36925CF-8FA2-492A-953E-181F8FC885C0}" type="parTrans" cxnId="{1A80D363-6354-4938-A8BA-CC053D34CE84}">
      <dgm:prSet/>
      <dgm:spPr/>
      <dgm:t>
        <a:bodyPr/>
        <a:lstStyle/>
        <a:p>
          <a:endParaRPr lang="en-US"/>
        </a:p>
      </dgm:t>
    </dgm:pt>
    <dgm:pt modelId="{A642F83D-121C-4031-BDFD-B9E7BEB1ACBF}" type="sibTrans" cxnId="{1A80D363-6354-4938-A8BA-CC053D34CE84}">
      <dgm:prSet/>
      <dgm:spPr/>
      <dgm:t>
        <a:bodyPr/>
        <a:lstStyle/>
        <a:p>
          <a:endParaRPr lang="en-US"/>
        </a:p>
      </dgm:t>
    </dgm:pt>
    <dgm:pt modelId="{C9B396B0-25AF-4E71-9A32-BFA26B646697}">
      <dgm:prSet phldrT="[Text]" custT="1"/>
      <dgm:spPr>
        <a:solidFill>
          <a:srgbClr val="EBEAD9"/>
        </a:solidFill>
        <a:effectLst/>
      </dgm:spPr>
      <dgm:t>
        <a:bodyPr/>
        <a:lstStyle/>
        <a:p>
          <a:pPr algn="l"/>
          <a:r>
            <a:rPr lang="en-US" sz="2000" dirty="0">
              <a:solidFill>
                <a:srgbClr val="4F6529"/>
              </a:solidFill>
              <a:latin typeface="Century Gothic" panose="020B0502020202020204" pitchFamily="34" charset="0"/>
            </a:rPr>
            <a:t>Promotion of an information culture</a:t>
          </a:r>
        </a:p>
      </dgm:t>
    </dgm:pt>
    <dgm:pt modelId="{AE834141-B70B-4ECC-987E-23348430D554}" type="parTrans" cxnId="{71436F3E-42D6-4781-8C8D-63931211C948}">
      <dgm:prSet/>
      <dgm:spPr/>
      <dgm:t>
        <a:bodyPr/>
        <a:lstStyle/>
        <a:p>
          <a:endParaRPr lang="en-US"/>
        </a:p>
      </dgm:t>
    </dgm:pt>
    <dgm:pt modelId="{0486F17E-67A8-4EA8-AE70-FC3C1094227F}" type="sibTrans" cxnId="{71436F3E-42D6-4781-8C8D-63931211C948}">
      <dgm:prSet/>
      <dgm:spPr/>
      <dgm:t>
        <a:bodyPr/>
        <a:lstStyle/>
        <a:p>
          <a:endParaRPr lang="en-US"/>
        </a:p>
      </dgm:t>
    </dgm:pt>
    <dgm:pt modelId="{2FCF513A-EB2D-4941-922C-3F91389D31B2}">
      <dgm:prSet phldrT="[Text]" custT="1"/>
      <dgm:spPr>
        <a:solidFill>
          <a:srgbClr val="EBEAD9"/>
        </a:solidFill>
        <a:effectLst/>
      </dgm:spPr>
      <dgm:t>
        <a:bodyPr/>
        <a:lstStyle/>
        <a:p>
          <a:pPr algn="l"/>
          <a:r>
            <a:rPr lang="en-US" sz="2000" dirty="0">
              <a:solidFill>
                <a:srgbClr val="4F6529"/>
              </a:solidFill>
              <a:latin typeface="Century Gothic" panose="020B0502020202020204" pitchFamily="34" charset="0"/>
            </a:rPr>
            <a:t>Infrastructure</a:t>
          </a:r>
        </a:p>
      </dgm:t>
    </dgm:pt>
    <dgm:pt modelId="{0949E62B-5ABF-49D0-BD7C-ABF5FC7334C5}" type="parTrans" cxnId="{1EAA865E-5A01-47BA-B61F-9476B54E4B1E}">
      <dgm:prSet/>
      <dgm:spPr/>
      <dgm:t>
        <a:bodyPr/>
        <a:lstStyle/>
        <a:p>
          <a:endParaRPr lang="en-US"/>
        </a:p>
      </dgm:t>
    </dgm:pt>
    <dgm:pt modelId="{ADC2DF33-70FB-494D-9027-B2CE1C4A928A}" type="sibTrans" cxnId="{1EAA865E-5A01-47BA-B61F-9476B54E4B1E}">
      <dgm:prSet/>
      <dgm:spPr/>
      <dgm:t>
        <a:bodyPr/>
        <a:lstStyle/>
        <a:p>
          <a:endParaRPr lang="en-US"/>
        </a:p>
      </dgm:t>
    </dgm:pt>
    <dgm:pt modelId="{55F6B90C-C12C-48F2-A247-04E4597FBA86}">
      <dgm:prSet phldrT="[Text]" custT="1"/>
      <dgm:spPr>
        <a:solidFill>
          <a:srgbClr val="EBEAD9"/>
        </a:solidFill>
        <a:effectLst/>
      </dgm:spPr>
      <dgm:t>
        <a:bodyPr/>
        <a:lstStyle/>
        <a:p>
          <a:r>
            <a:rPr lang="en-US" sz="2200" b="1" dirty="0">
              <a:solidFill>
                <a:srgbClr val="4F6529"/>
              </a:solidFill>
              <a:latin typeface="Century Gothic" panose="020B0502020202020204" pitchFamily="34" charset="0"/>
            </a:rPr>
            <a:t>Behavioral</a:t>
          </a:r>
        </a:p>
      </dgm:t>
    </dgm:pt>
    <dgm:pt modelId="{7A8A4B8F-E6CA-41BC-9ED4-8C576F9AF361}" type="parTrans" cxnId="{59EE1994-6613-4C3E-836F-E94CEF997756}">
      <dgm:prSet/>
      <dgm:spPr/>
      <dgm:t>
        <a:bodyPr/>
        <a:lstStyle/>
        <a:p>
          <a:endParaRPr lang="en-US"/>
        </a:p>
      </dgm:t>
    </dgm:pt>
    <dgm:pt modelId="{F7A5892A-3B1A-4E1D-8656-AEE68CE2B6A1}" type="sibTrans" cxnId="{59EE1994-6613-4C3E-836F-E94CEF997756}">
      <dgm:prSet/>
      <dgm:spPr/>
      <dgm:t>
        <a:bodyPr/>
        <a:lstStyle/>
        <a:p>
          <a:endParaRPr lang="en-US"/>
        </a:p>
      </dgm:t>
    </dgm:pt>
    <dgm:pt modelId="{E7F55346-AFFF-4458-82E6-A4ECBD9B8609}">
      <dgm:prSet phldrT="[Text]" custT="1"/>
      <dgm:spPr>
        <a:solidFill>
          <a:srgbClr val="EBEAD9"/>
        </a:solidFill>
        <a:effectLst/>
      </dgm:spPr>
      <dgm:t>
        <a:bodyPr/>
        <a:lstStyle/>
        <a:p>
          <a:r>
            <a:rPr lang="en-US" sz="2000" dirty="0">
              <a:solidFill>
                <a:srgbClr val="4F6529"/>
              </a:solidFill>
              <a:latin typeface="Century Gothic" panose="020B0502020202020204" pitchFamily="34" charset="0"/>
            </a:rPr>
            <a:t>Motivation</a:t>
          </a:r>
        </a:p>
      </dgm:t>
    </dgm:pt>
    <dgm:pt modelId="{66AF88AC-0376-47CE-9C4F-EDD2F1EA1612}" type="parTrans" cxnId="{0D1EAD23-427F-4A1E-A85D-D1581C529E19}">
      <dgm:prSet/>
      <dgm:spPr/>
      <dgm:t>
        <a:bodyPr/>
        <a:lstStyle/>
        <a:p>
          <a:endParaRPr lang="en-US"/>
        </a:p>
      </dgm:t>
    </dgm:pt>
    <dgm:pt modelId="{305D03BB-BD7C-4938-87AF-31231B166E47}" type="sibTrans" cxnId="{0D1EAD23-427F-4A1E-A85D-D1581C529E19}">
      <dgm:prSet/>
      <dgm:spPr/>
      <dgm:t>
        <a:bodyPr/>
        <a:lstStyle/>
        <a:p>
          <a:endParaRPr lang="en-US"/>
        </a:p>
      </dgm:t>
    </dgm:pt>
    <dgm:pt modelId="{B6975D4C-19B4-44AC-B9B9-251B87E3AC52}">
      <dgm:prSet phldrT="[Text]" custT="1"/>
      <dgm:spPr>
        <a:solidFill>
          <a:srgbClr val="EBEAD9"/>
        </a:solidFill>
        <a:effectLst/>
      </dgm:spPr>
      <dgm:t>
        <a:bodyPr/>
        <a:lstStyle/>
        <a:p>
          <a:r>
            <a:rPr lang="en-US" sz="2000" dirty="0">
              <a:solidFill>
                <a:srgbClr val="4F6529"/>
              </a:solidFill>
              <a:latin typeface="Century Gothic" panose="020B0502020202020204" pitchFamily="34" charset="0"/>
            </a:rPr>
            <a:t>Attitudes and values</a:t>
          </a:r>
        </a:p>
      </dgm:t>
    </dgm:pt>
    <dgm:pt modelId="{84A2420A-6191-4748-9651-25D20F4A2FC5}" type="parTrans" cxnId="{240890E6-6701-49CB-9D44-4FAF1F4D9C4D}">
      <dgm:prSet/>
      <dgm:spPr/>
      <dgm:t>
        <a:bodyPr/>
        <a:lstStyle/>
        <a:p>
          <a:endParaRPr lang="en-US"/>
        </a:p>
      </dgm:t>
    </dgm:pt>
    <dgm:pt modelId="{D7633017-D496-4A6F-9281-6FAB0F1D50EB}" type="sibTrans" cxnId="{240890E6-6701-49CB-9D44-4FAF1F4D9C4D}">
      <dgm:prSet/>
      <dgm:spPr/>
      <dgm:t>
        <a:bodyPr/>
        <a:lstStyle/>
        <a:p>
          <a:endParaRPr lang="en-US"/>
        </a:p>
      </dgm:t>
    </dgm:pt>
    <dgm:pt modelId="{F9E2DE56-511B-4B3F-B08A-D3FA3B3BB409}">
      <dgm:prSet phldrT="[Text]" custT="1"/>
      <dgm:spPr>
        <a:solidFill>
          <a:srgbClr val="EBEAD9"/>
        </a:solidFill>
        <a:effectLst/>
      </dgm:spPr>
      <dgm:t>
        <a:bodyPr/>
        <a:lstStyle/>
        <a:p>
          <a:r>
            <a:rPr lang="en-US" sz="2000" dirty="0">
              <a:solidFill>
                <a:srgbClr val="4F6529"/>
              </a:solidFill>
              <a:latin typeface="Century Gothic" panose="020B0502020202020204" pitchFamily="34" charset="0"/>
            </a:rPr>
            <a:t>Skills</a:t>
          </a:r>
        </a:p>
      </dgm:t>
    </dgm:pt>
    <dgm:pt modelId="{EA4B3D06-D9EB-4D42-B105-D6851436362F}" type="parTrans" cxnId="{D92A4221-0258-438F-A076-93E1F6A16863}">
      <dgm:prSet/>
      <dgm:spPr/>
      <dgm:t>
        <a:bodyPr/>
        <a:lstStyle/>
        <a:p>
          <a:endParaRPr lang="en-US"/>
        </a:p>
      </dgm:t>
    </dgm:pt>
    <dgm:pt modelId="{63EF1049-10D3-448C-82E4-2A0515755C58}" type="sibTrans" cxnId="{D92A4221-0258-438F-A076-93E1F6A16863}">
      <dgm:prSet/>
      <dgm:spPr/>
      <dgm:t>
        <a:bodyPr/>
        <a:lstStyle/>
        <a:p>
          <a:endParaRPr lang="en-US"/>
        </a:p>
      </dgm:t>
    </dgm:pt>
    <dgm:pt modelId="{B48123D5-B81F-4D6E-B02F-275252FC15B4}">
      <dgm:prSet phldrT="[Text]" custT="1"/>
      <dgm:spPr>
        <a:solidFill>
          <a:srgbClr val="EBEAD9"/>
        </a:solidFill>
        <a:effectLst/>
      </dgm:spPr>
      <dgm:t>
        <a:bodyPr/>
        <a:lstStyle/>
        <a:p>
          <a:r>
            <a:rPr lang="en-US" sz="2000" dirty="0">
              <a:solidFill>
                <a:srgbClr val="4F6529"/>
              </a:solidFill>
              <a:latin typeface="Century Gothic" panose="020B0502020202020204" pitchFamily="34" charset="0"/>
            </a:rPr>
            <a:t>Confidence</a:t>
          </a:r>
        </a:p>
      </dgm:t>
    </dgm:pt>
    <dgm:pt modelId="{E66DE78F-3B5E-4EB1-B746-922F0B95E043}" type="parTrans" cxnId="{5840DE31-AFD9-411A-AC89-6340151258C2}">
      <dgm:prSet/>
      <dgm:spPr/>
      <dgm:t>
        <a:bodyPr/>
        <a:lstStyle/>
        <a:p>
          <a:endParaRPr lang="en-US"/>
        </a:p>
      </dgm:t>
    </dgm:pt>
    <dgm:pt modelId="{72F2F2CD-DB02-4B8A-BA00-1A0CF941F8FB}" type="sibTrans" cxnId="{5840DE31-AFD9-411A-AC89-6340151258C2}">
      <dgm:prSet/>
      <dgm:spPr/>
      <dgm:t>
        <a:bodyPr/>
        <a:lstStyle/>
        <a:p>
          <a:endParaRPr lang="en-US"/>
        </a:p>
      </dgm:t>
    </dgm:pt>
    <dgm:pt modelId="{396F427F-842C-4FEE-9C2F-21A717F111E9}">
      <dgm:prSet phldrT="[Text]" custT="1"/>
      <dgm:spPr>
        <a:solidFill>
          <a:srgbClr val="EBEAD9"/>
        </a:solidFill>
        <a:effectLst/>
      </dgm:spPr>
      <dgm:t>
        <a:bodyPr/>
        <a:lstStyle/>
        <a:p>
          <a:r>
            <a:rPr lang="en-US" sz="2000" dirty="0">
              <a:solidFill>
                <a:srgbClr val="4F6529"/>
              </a:solidFill>
              <a:latin typeface="Century Gothic" panose="020B0502020202020204" pitchFamily="34" charset="0"/>
            </a:rPr>
            <a:t>Sense of responsibility</a:t>
          </a:r>
        </a:p>
      </dgm:t>
    </dgm:pt>
    <dgm:pt modelId="{B6E689B5-E6E3-4B88-89AF-307A389AD39F}" type="parTrans" cxnId="{381DC0A4-2A77-4D0A-9C9B-491E0CBBDD08}">
      <dgm:prSet/>
      <dgm:spPr/>
      <dgm:t>
        <a:bodyPr/>
        <a:lstStyle/>
        <a:p>
          <a:endParaRPr lang="en-US"/>
        </a:p>
      </dgm:t>
    </dgm:pt>
    <dgm:pt modelId="{A8784CA4-0A71-4F25-8200-B1CF7B6F9D84}" type="sibTrans" cxnId="{381DC0A4-2A77-4D0A-9C9B-491E0CBBDD08}">
      <dgm:prSet/>
      <dgm:spPr/>
      <dgm:t>
        <a:bodyPr/>
        <a:lstStyle/>
        <a:p>
          <a:endParaRPr lang="en-US"/>
        </a:p>
      </dgm:t>
    </dgm:pt>
    <dgm:pt modelId="{5CFD4C95-7979-4826-8865-BCEA8CC0C750}">
      <dgm:prSet phldrT="[Text]" custT="1"/>
      <dgm:spPr>
        <a:solidFill>
          <a:srgbClr val="EBEAD9"/>
        </a:solidFill>
        <a:effectLst/>
      </dgm:spPr>
      <dgm:t>
        <a:bodyPr/>
        <a:lstStyle/>
        <a:p>
          <a:pPr algn="l"/>
          <a:r>
            <a:rPr lang="en-US" sz="2000" dirty="0">
              <a:solidFill>
                <a:srgbClr val="4F6529"/>
              </a:solidFill>
              <a:latin typeface="Century Gothic" panose="020B0502020202020204" pitchFamily="34" charset="0"/>
            </a:rPr>
            <a:t>Availability of resources</a:t>
          </a:r>
        </a:p>
      </dgm:t>
    </dgm:pt>
    <dgm:pt modelId="{8FB0F4F1-D54F-492C-8E51-A73B749B2D39}" type="parTrans" cxnId="{7195FA0B-E549-49D0-8DFF-2D8846E38C18}">
      <dgm:prSet/>
      <dgm:spPr/>
      <dgm:t>
        <a:bodyPr/>
        <a:lstStyle/>
        <a:p>
          <a:endParaRPr lang="en-US"/>
        </a:p>
      </dgm:t>
    </dgm:pt>
    <dgm:pt modelId="{11D0B3D8-09AD-4E38-8E27-2D967A598CC2}" type="sibTrans" cxnId="{7195FA0B-E549-49D0-8DFF-2D8846E38C18}">
      <dgm:prSet/>
      <dgm:spPr/>
      <dgm:t>
        <a:bodyPr/>
        <a:lstStyle/>
        <a:p>
          <a:endParaRPr lang="en-US"/>
        </a:p>
      </dgm:t>
    </dgm:pt>
    <dgm:pt modelId="{4635BB0B-8754-45C3-BDF1-D1B566744C82}">
      <dgm:prSet phldrT="[Text]" custT="1"/>
      <dgm:spPr>
        <a:solidFill>
          <a:srgbClr val="EBEAD9"/>
        </a:solidFill>
        <a:effectLst/>
      </dgm:spPr>
      <dgm:t>
        <a:bodyPr/>
        <a:lstStyle/>
        <a:p>
          <a:pPr algn="l"/>
          <a:r>
            <a:rPr lang="en-US" sz="2000" dirty="0">
              <a:solidFill>
                <a:srgbClr val="4F6529"/>
              </a:solidFill>
              <a:latin typeface="Century Gothic" panose="020B0502020202020204" pitchFamily="34" charset="0"/>
            </a:rPr>
            <a:t>Roles and responsibilities</a:t>
          </a:r>
        </a:p>
      </dgm:t>
    </dgm:pt>
    <dgm:pt modelId="{7F50D43B-F1C9-42E1-BA11-B59122415404}" type="parTrans" cxnId="{A70ADEC7-BE12-4CBD-921A-5114FE680CBB}">
      <dgm:prSet/>
      <dgm:spPr/>
      <dgm:t>
        <a:bodyPr/>
        <a:lstStyle/>
        <a:p>
          <a:endParaRPr lang="en-US"/>
        </a:p>
      </dgm:t>
    </dgm:pt>
    <dgm:pt modelId="{350A75BA-A82E-4CCD-99CF-13C6CE240476}" type="sibTrans" cxnId="{A70ADEC7-BE12-4CBD-921A-5114FE680CBB}">
      <dgm:prSet/>
      <dgm:spPr/>
      <dgm:t>
        <a:bodyPr/>
        <a:lstStyle/>
        <a:p>
          <a:endParaRPr lang="en-US"/>
        </a:p>
      </dgm:t>
    </dgm:pt>
    <dgm:pt modelId="{C1E2D409-B9E1-452C-B491-351A5D7C5180}">
      <dgm:prSet phldrT="[Text]" custT="1"/>
      <dgm:spPr>
        <a:solidFill>
          <a:srgbClr val="EBEAD9"/>
        </a:solidFill>
        <a:effectLst/>
      </dgm:spPr>
      <dgm:t>
        <a:bodyPr/>
        <a:lstStyle/>
        <a:p>
          <a:r>
            <a:rPr lang="en-US" sz="2000" dirty="0">
              <a:solidFill>
                <a:srgbClr val="4F6529"/>
              </a:solidFill>
              <a:latin typeface="Century Gothic" panose="020B0502020202020204" pitchFamily="34" charset="0"/>
            </a:rPr>
            <a:t>Processes and methods</a:t>
          </a:r>
        </a:p>
      </dgm:t>
    </dgm:pt>
    <dgm:pt modelId="{7A39AF8A-48AB-4AAB-8A0A-930BD8C017D3}" type="parTrans" cxnId="{0C75A58B-C677-4EE1-89EC-D8D1A64AD289}">
      <dgm:prSet/>
      <dgm:spPr/>
      <dgm:t>
        <a:bodyPr/>
        <a:lstStyle/>
        <a:p>
          <a:endParaRPr lang="en-US"/>
        </a:p>
      </dgm:t>
    </dgm:pt>
    <dgm:pt modelId="{1498CEAC-948E-4DF7-9D7C-4329143BADB4}" type="sibTrans" cxnId="{0C75A58B-C677-4EE1-89EC-D8D1A64AD289}">
      <dgm:prSet/>
      <dgm:spPr/>
      <dgm:t>
        <a:bodyPr/>
        <a:lstStyle/>
        <a:p>
          <a:endParaRPr lang="en-US"/>
        </a:p>
      </dgm:t>
    </dgm:pt>
    <dgm:pt modelId="{78E9F127-DED6-49FF-9D1B-13F0734991B4}">
      <dgm:prSet phldrT="[Text]" custT="1"/>
      <dgm:spPr>
        <a:solidFill>
          <a:srgbClr val="EBEAD9"/>
        </a:solidFill>
        <a:effectLst/>
      </dgm:spPr>
      <dgm:t>
        <a:bodyPr/>
        <a:lstStyle/>
        <a:p>
          <a:r>
            <a:rPr lang="en-US" sz="2000" dirty="0">
              <a:solidFill>
                <a:srgbClr val="4F6529"/>
              </a:solidFill>
              <a:latin typeface="Century Gothic" panose="020B0502020202020204" pitchFamily="34" charset="0"/>
            </a:rPr>
            <a:t>Trained people</a:t>
          </a:r>
        </a:p>
      </dgm:t>
    </dgm:pt>
    <dgm:pt modelId="{E1F84105-D153-4F6B-A8A2-9643A4423809}" type="parTrans" cxnId="{79E1EBBC-EFBA-4770-9E5A-AC18F51936FF}">
      <dgm:prSet/>
      <dgm:spPr/>
      <dgm:t>
        <a:bodyPr/>
        <a:lstStyle/>
        <a:p>
          <a:endParaRPr lang="en-US"/>
        </a:p>
      </dgm:t>
    </dgm:pt>
    <dgm:pt modelId="{24E82194-67F1-401C-8F7E-37FE66837818}" type="sibTrans" cxnId="{79E1EBBC-EFBA-4770-9E5A-AC18F51936FF}">
      <dgm:prSet/>
      <dgm:spPr/>
      <dgm:t>
        <a:bodyPr/>
        <a:lstStyle/>
        <a:p>
          <a:endParaRPr lang="en-US"/>
        </a:p>
      </dgm:t>
    </dgm:pt>
    <dgm:pt modelId="{0051BB26-80A4-40CC-860D-C0A8ED1964B8}">
      <dgm:prSet phldrT="[Text]" custT="1"/>
      <dgm:spPr>
        <a:solidFill>
          <a:srgbClr val="EBEAD9"/>
        </a:solidFill>
        <a:effectLst/>
      </dgm:spPr>
      <dgm:t>
        <a:bodyPr/>
        <a:lstStyle/>
        <a:p>
          <a:r>
            <a:rPr lang="en-US" sz="2000" dirty="0">
              <a:solidFill>
                <a:srgbClr val="4F6529"/>
              </a:solidFill>
              <a:latin typeface="Century Gothic" panose="020B0502020202020204" pitchFamily="34" charset="0"/>
            </a:rPr>
            <a:t>Well-designed data collection forms</a:t>
          </a:r>
        </a:p>
      </dgm:t>
    </dgm:pt>
    <dgm:pt modelId="{88F33C61-2C08-470E-A0CF-B62FD55E3A6E}" type="parTrans" cxnId="{9464F6A6-EBA7-456B-B5DA-367C437A50C3}">
      <dgm:prSet/>
      <dgm:spPr/>
      <dgm:t>
        <a:bodyPr/>
        <a:lstStyle/>
        <a:p>
          <a:endParaRPr lang="en-US"/>
        </a:p>
      </dgm:t>
    </dgm:pt>
    <dgm:pt modelId="{32007EFF-3FA6-4592-AAB2-6706EEE2748C}" type="sibTrans" cxnId="{9464F6A6-EBA7-456B-B5DA-367C437A50C3}">
      <dgm:prSet/>
      <dgm:spPr/>
      <dgm:t>
        <a:bodyPr/>
        <a:lstStyle/>
        <a:p>
          <a:endParaRPr lang="en-US"/>
        </a:p>
      </dgm:t>
    </dgm:pt>
    <dgm:pt modelId="{5EBCE336-341D-4156-A4D5-D2B5A73B417C}">
      <dgm:prSet phldrT="[Text]" custT="1"/>
      <dgm:spPr>
        <a:solidFill>
          <a:srgbClr val="EBEAD9"/>
        </a:solidFill>
        <a:effectLst/>
      </dgm:spPr>
      <dgm:t>
        <a:bodyPr/>
        <a:lstStyle/>
        <a:p>
          <a:r>
            <a:rPr lang="en-US" sz="2000" dirty="0">
              <a:solidFill>
                <a:srgbClr val="4F6529"/>
              </a:solidFill>
              <a:latin typeface="Century Gothic" panose="020B0502020202020204" pitchFamily="34" charset="0"/>
            </a:rPr>
            <a:t>Systems</a:t>
          </a:r>
        </a:p>
      </dgm:t>
    </dgm:pt>
    <dgm:pt modelId="{4EE20AB1-AE87-4947-AD81-D33152F1AA50}" type="parTrans" cxnId="{6B1A97B9-D85B-4A1B-B892-AAE04DB2E887}">
      <dgm:prSet/>
      <dgm:spPr/>
      <dgm:t>
        <a:bodyPr/>
        <a:lstStyle/>
        <a:p>
          <a:endParaRPr lang="en-US"/>
        </a:p>
      </dgm:t>
    </dgm:pt>
    <dgm:pt modelId="{11F85B51-70A1-4169-87F8-5CD27D6648B1}" type="sibTrans" cxnId="{6B1A97B9-D85B-4A1B-B892-AAE04DB2E887}">
      <dgm:prSet/>
      <dgm:spPr/>
      <dgm:t>
        <a:bodyPr/>
        <a:lstStyle/>
        <a:p>
          <a:endParaRPr lang="en-US"/>
        </a:p>
      </dgm:t>
    </dgm:pt>
    <dgm:pt modelId="{E7F61101-86F2-4A9C-B764-ADF062373DC8}">
      <dgm:prSet phldrT="[Text]" custT="1"/>
      <dgm:spPr>
        <a:solidFill>
          <a:srgbClr val="EBEAD9"/>
        </a:solidFill>
        <a:effectLst/>
      </dgm:spPr>
      <dgm:t>
        <a:bodyPr/>
        <a:lstStyle/>
        <a:p>
          <a:pPr algn="l"/>
          <a:r>
            <a:rPr lang="en-US" sz="2000" dirty="0">
              <a:solidFill>
                <a:srgbClr val="4F6529"/>
              </a:solidFill>
              <a:latin typeface="Century Gothic" panose="020B0502020202020204" pitchFamily="34" charset="0"/>
            </a:rPr>
            <a:t>Training</a:t>
          </a:r>
        </a:p>
      </dgm:t>
    </dgm:pt>
    <dgm:pt modelId="{DD92260B-242D-4BDC-A4F8-0E437B7AE452}" type="parTrans" cxnId="{036C2C0A-B905-4CA3-A7B8-2275847D18EA}">
      <dgm:prSet/>
      <dgm:spPr/>
      <dgm:t>
        <a:bodyPr/>
        <a:lstStyle/>
        <a:p>
          <a:endParaRPr lang="en-US"/>
        </a:p>
      </dgm:t>
    </dgm:pt>
    <dgm:pt modelId="{3BA90CF6-BD5B-4960-A859-9E0493CFF259}" type="sibTrans" cxnId="{036C2C0A-B905-4CA3-A7B8-2275847D18EA}">
      <dgm:prSet/>
      <dgm:spPr/>
      <dgm:t>
        <a:bodyPr/>
        <a:lstStyle/>
        <a:p>
          <a:endParaRPr lang="en-US"/>
        </a:p>
      </dgm:t>
    </dgm:pt>
    <dgm:pt modelId="{4F2C6DCD-9AFB-4487-BAEB-5650BA0AD4C3}">
      <dgm:prSet phldrT="[Text]" custT="1"/>
      <dgm:spPr>
        <a:solidFill>
          <a:srgbClr val="EBEAD9"/>
        </a:solidFill>
        <a:effectLst/>
      </dgm:spPr>
      <dgm:t>
        <a:bodyPr/>
        <a:lstStyle/>
        <a:p>
          <a:pPr algn="l"/>
          <a:r>
            <a:rPr lang="en-US" sz="2000" dirty="0">
              <a:solidFill>
                <a:srgbClr val="4F6529"/>
              </a:solidFill>
              <a:latin typeface="Century Gothic" panose="020B0502020202020204" pitchFamily="34" charset="0"/>
            </a:rPr>
            <a:t>Supportive supervision </a:t>
          </a:r>
        </a:p>
      </dgm:t>
    </dgm:pt>
    <dgm:pt modelId="{F4CF82CC-A515-4EED-9645-4D27D9F02CBF}" type="parTrans" cxnId="{C0FB0015-A4E2-4A16-B6AD-F942CF40FA27}">
      <dgm:prSet/>
      <dgm:spPr/>
      <dgm:t>
        <a:bodyPr/>
        <a:lstStyle/>
        <a:p>
          <a:endParaRPr lang="en-US"/>
        </a:p>
      </dgm:t>
    </dgm:pt>
    <dgm:pt modelId="{1457B21C-1EB5-4EEF-8FFD-CFDBB544A2B0}" type="sibTrans" cxnId="{C0FB0015-A4E2-4A16-B6AD-F942CF40FA27}">
      <dgm:prSet/>
      <dgm:spPr/>
      <dgm:t>
        <a:bodyPr/>
        <a:lstStyle/>
        <a:p>
          <a:endParaRPr lang="en-US"/>
        </a:p>
      </dgm:t>
    </dgm:pt>
    <dgm:pt modelId="{1C9E7222-E8DD-4C76-8E66-E316E3C91A98}">
      <dgm:prSet phldrT="[Text]" custT="1"/>
      <dgm:spPr>
        <a:solidFill>
          <a:srgbClr val="EBEAD9"/>
        </a:solidFill>
        <a:effectLst/>
      </dgm:spPr>
      <dgm:t>
        <a:bodyPr/>
        <a:lstStyle/>
        <a:p>
          <a:r>
            <a:rPr lang="en-US" sz="2000" dirty="0">
              <a:solidFill>
                <a:srgbClr val="4F6529"/>
              </a:solidFill>
              <a:latin typeface="Century Gothic" panose="020B0502020202020204" pitchFamily="34" charset="0"/>
            </a:rPr>
            <a:t>Empowerment and accountability</a:t>
          </a:r>
        </a:p>
      </dgm:t>
    </dgm:pt>
    <dgm:pt modelId="{B74C7A32-57F5-49B8-B0ED-E6EDFF71F08F}" type="parTrans" cxnId="{DAF71606-142C-4C63-9693-469935DB6D45}">
      <dgm:prSet/>
      <dgm:spPr/>
      <dgm:t>
        <a:bodyPr/>
        <a:lstStyle/>
        <a:p>
          <a:endParaRPr lang="en-US"/>
        </a:p>
      </dgm:t>
    </dgm:pt>
    <dgm:pt modelId="{959F3DC1-499F-49A7-85A0-E676587CE653}" type="sibTrans" cxnId="{DAF71606-142C-4C63-9693-469935DB6D45}">
      <dgm:prSet/>
      <dgm:spPr/>
      <dgm:t>
        <a:bodyPr/>
        <a:lstStyle/>
        <a:p>
          <a:endParaRPr lang="en-US"/>
        </a:p>
      </dgm:t>
    </dgm:pt>
    <dgm:pt modelId="{A8875EE8-08CF-42B0-A873-C1D10BCC93E2}" type="pres">
      <dgm:prSet presAssocID="{A028C50A-1F92-436B-BA8C-7C859E70F2E4}" presName="Name0" presStyleCnt="0">
        <dgm:presLayoutVars>
          <dgm:dir/>
          <dgm:resizeHandles val="exact"/>
        </dgm:presLayoutVars>
      </dgm:prSet>
      <dgm:spPr/>
      <dgm:t>
        <a:bodyPr/>
        <a:lstStyle/>
        <a:p>
          <a:endParaRPr lang="en-US"/>
        </a:p>
      </dgm:t>
    </dgm:pt>
    <dgm:pt modelId="{CC2669D0-20F1-45EE-AEE8-1425CB4EC744}" type="pres">
      <dgm:prSet presAssocID="{9C39BE5E-1C44-4BDC-8A75-AEFBB7795D0E}" presName="node" presStyleLbl="node1" presStyleIdx="0" presStyleCnt="3" custScaleX="129535">
        <dgm:presLayoutVars>
          <dgm:bulletEnabled val="1"/>
        </dgm:presLayoutVars>
      </dgm:prSet>
      <dgm:spPr/>
      <dgm:t>
        <a:bodyPr/>
        <a:lstStyle/>
        <a:p>
          <a:endParaRPr lang="en-US"/>
        </a:p>
      </dgm:t>
    </dgm:pt>
    <dgm:pt modelId="{89E7241A-551F-4F85-8225-BEFC00C87105}" type="pres">
      <dgm:prSet presAssocID="{CF903D17-CBB4-41CB-942C-6182787442F6}" presName="sibTrans" presStyleCnt="0"/>
      <dgm:spPr/>
    </dgm:pt>
    <dgm:pt modelId="{A05E3202-F435-4D9E-A0FB-9DA5E1FE03CA}" type="pres">
      <dgm:prSet presAssocID="{C737E144-8FD2-4C86-A8BC-A450D0F487D3}" presName="node" presStyleLbl="node1" presStyleIdx="1" presStyleCnt="3" custScaleX="127286" custLinFactNeighborX="-10815">
        <dgm:presLayoutVars>
          <dgm:bulletEnabled val="1"/>
        </dgm:presLayoutVars>
      </dgm:prSet>
      <dgm:spPr/>
      <dgm:t>
        <a:bodyPr/>
        <a:lstStyle/>
        <a:p>
          <a:endParaRPr lang="en-US"/>
        </a:p>
      </dgm:t>
    </dgm:pt>
    <dgm:pt modelId="{F921F35C-E344-4C5F-8DF3-9AD01E2FE88F}" type="pres">
      <dgm:prSet presAssocID="{A642F83D-121C-4031-BDFD-B9E7BEB1ACBF}" presName="sibTrans" presStyleCnt="0"/>
      <dgm:spPr/>
    </dgm:pt>
    <dgm:pt modelId="{232E99AA-F48E-4247-9B02-470140C31264}" type="pres">
      <dgm:prSet presAssocID="{55F6B90C-C12C-48F2-A247-04E4597FBA86}" presName="node" presStyleLbl="node1" presStyleIdx="2" presStyleCnt="3" custScaleX="117438" custLinFactNeighborX="1372" custLinFactNeighborY="0">
        <dgm:presLayoutVars>
          <dgm:bulletEnabled val="1"/>
        </dgm:presLayoutVars>
      </dgm:prSet>
      <dgm:spPr/>
      <dgm:t>
        <a:bodyPr/>
        <a:lstStyle/>
        <a:p>
          <a:endParaRPr lang="en-US"/>
        </a:p>
      </dgm:t>
    </dgm:pt>
  </dgm:ptLst>
  <dgm:cxnLst>
    <dgm:cxn modelId="{A7E87AD0-167F-4341-AB25-593DD6DD2A89}" type="presOf" srcId="{4F2C6DCD-9AFB-4487-BAEB-5650BA0AD4C3}" destId="{A05E3202-F435-4D9E-A0FB-9DA5E1FE03CA}" srcOrd="0" destOrd="6" presId="urn:microsoft.com/office/officeart/2005/8/layout/hList6"/>
    <dgm:cxn modelId="{A70ADEC7-BE12-4CBD-921A-5114FE680CBB}" srcId="{C737E144-8FD2-4C86-A8BC-A450D0F487D3}" destId="{4635BB0B-8754-45C3-BDF1-D1B566744C82}" srcOrd="3" destOrd="0" parTransId="{7F50D43B-F1C9-42E1-BA11-B59122415404}" sibTransId="{350A75BA-A82E-4CCD-99CF-13C6CE240476}"/>
    <dgm:cxn modelId="{C42C1BC7-8E92-4FB1-81F4-5C4E1EBA97A6}" type="presOf" srcId="{0051BB26-80A4-40CC-860D-C0A8ED1964B8}" destId="{CC2669D0-20F1-45EE-AEE8-1425CB4EC744}" srcOrd="0" destOrd="3" presId="urn:microsoft.com/office/officeart/2005/8/layout/hList6"/>
    <dgm:cxn modelId="{C6DD27F3-B316-47EA-8CDA-076F41B35AE7}" type="presOf" srcId="{1C9E7222-E8DD-4C76-8E66-E316E3C91A98}" destId="{232E99AA-F48E-4247-9B02-470140C31264}" srcOrd="0" destOrd="6" presId="urn:microsoft.com/office/officeart/2005/8/layout/hList6"/>
    <dgm:cxn modelId="{CD6BDD16-4B81-41FE-88A7-5CE4229EFFB8}" type="presOf" srcId="{C1E2D409-B9E1-452C-B491-351A5D7C5180}" destId="{CC2669D0-20F1-45EE-AEE8-1425CB4EC744}" srcOrd="0" destOrd="6" presId="urn:microsoft.com/office/officeart/2005/8/layout/hList6"/>
    <dgm:cxn modelId="{0D1EAD23-427F-4A1E-A85D-D1581C529E19}" srcId="{55F6B90C-C12C-48F2-A247-04E4597FBA86}" destId="{E7F55346-AFFF-4458-82E6-A4ECBD9B8609}" srcOrd="0" destOrd="0" parTransId="{66AF88AC-0376-47CE-9C4F-EDD2F1EA1612}" sibTransId="{305D03BB-BD7C-4938-87AF-31231B166E47}"/>
    <dgm:cxn modelId="{1EAA865E-5A01-47BA-B61F-9476B54E4B1E}" srcId="{C737E144-8FD2-4C86-A8BC-A450D0F487D3}" destId="{2FCF513A-EB2D-4941-922C-3F91389D31B2}" srcOrd="1" destOrd="0" parTransId="{0949E62B-5ABF-49D0-BD7C-ABF5FC7334C5}" sibTransId="{ADC2DF33-70FB-494D-9027-B2CE1C4A928A}"/>
    <dgm:cxn modelId="{7195FA0B-E549-49D0-8DFF-2D8846E38C18}" srcId="{C737E144-8FD2-4C86-A8BC-A450D0F487D3}" destId="{5CFD4C95-7979-4826-8865-BCEA8CC0C750}" srcOrd="2" destOrd="0" parTransId="{8FB0F4F1-D54F-492C-8E51-A73B749B2D39}" sibTransId="{11D0B3D8-09AD-4E38-8E27-2D967A598CC2}"/>
    <dgm:cxn modelId="{168F6547-4B75-4A4B-9D0E-B848140EB483}" type="presOf" srcId="{B48123D5-B81F-4D6E-B02F-275252FC15B4}" destId="{232E99AA-F48E-4247-9B02-470140C31264}" srcOrd="0" destOrd="4" presId="urn:microsoft.com/office/officeart/2005/8/layout/hList6"/>
    <dgm:cxn modelId="{240890E6-6701-49CB-9D44-4FAF1F4D9C4D}" srcId="{55F6B90C-C12C-48F2-A247-04E4597FBA86}" destId="{B6975D4C-19B4-44AC-B9B9-251B87E3AC52}" srcOrd="1" destOrd="0" parTransId="{84A2420A-6191-4748-9651-25D20F4A2FC5}" sibTransId="{D7633017-D496-4A6F-9281-6FAB0F1D50EB}"/>
    <dgm:cxn modelId="{71436F3E-42D6-4781-8C8D-63931211C948}" srcId="{C737E144-8FD2-4C86-A8BC-A450D0F487D3}" destId="{C9B396B0-25AF-4E71-9A32-BFA26B646697}" srcOrd="0" destOrd="0" parTransId="{AE834141-B70B-4ECC-987E-23348430D554}" sibTransId="{0486F17E-67A8-4EA8-AE70-FC3C1094227F}"/>
    <dgm:cxn modelId="{4D5E8AC6-DB68-47CE-B274-0A709686955A}" type="presOf" srcId="{5EBCE336-341D-4156-A4D5-D2B5A73B417C}" destId="{CC2669D0-20F1-45EE-AEE8-1425CB4EC744}" srcOrd="0" destOrd="4" presId="urn:microsoft.com/office/officeart/2005/8/layout/hList6"/>
    <dgm:cxn modelId="{79E1EBBC-EFBA-4770-9E5A-AC18F51936FF}" srcId="{9C39BE5E-1C44-4BDC-8A75-AEFBB7795D0E}" destId="{78E9F127-DED6-49FF-9D1B-13F0734991B4}" srcOrd="1" destOrd="0" parTransId="{E1F84105-D153-4F6B-A8A2-9643A4423809}" sibTransId="{24E82194-67F1-401C-8F7E-37FE66837818}"/>
    <dgm:cxn modelId="{F3DF12FC-A020-4CC4-9850-C678698ED1F6}" type="presOf" srcId="{78E9F127-DED6-49FF-9D1B-13F0734991B4}" destId="{CC2669D0-20F1-45EE-AEE8-1425CB4EC744}" srcOrd="0" destOrd="2" presId="urn:microsoft.com/office/officeart/2005/8/layout/hList6"/>
    <dgm:cxn modelId="{E9A82643-CA86-4084-AD19-F7C305C5ABE2}" type="presOf" srcId="{63D2815E-BFC7-43D4-AE16-520C30C5D3FB}" destId="{CC2669D0-20F1-45EE-AEE8-1425CB4EC744}" srcOrd="0" destOrd="1" presId="urn:microsoft.com/office/officeart/2005/8/layout/hList6"/>
    <dgm:cxn modelId="{B0789F59-167D-4FCA-9FAE-ECC296577C22}" srcId="{A028C50A-1F92-436B-BA8C-7C859E70F2E4}" destId="{9C39BE5E-1C44-4BDC-8A75-AEFBB7795D0E}" srcOrd="0" destOrd="0" parTransId="{9D1E3E0F-1B6C-484D-8208-0C200BF36614}" sibTransId="{CF903D17-CBB4-41CB-942C-6182787442F6}"/>
    <dgm:cxn modelId="{CF4A7941-504F-4E5A-873A-C04904E276BB}" type="presOf" srcId="{8773F94E-B17D-4DE9-BB2F-E68DC31C25C0}" destId="{CC2669D0-20F1-45EE-AEE8-1425CB4EC744}" srcOrd="0" destOrd="5" presId="urn:microsoft.com/office/officeart/2005/8/layout/hList6"/>
    <dgm:cxn modelId="{39C2D2F8-4E56-449D-9C7D-D5761A4B7B72}" type="presOf" srcId="{2FCF513A-EB2D-4941-922C-3F91389D31B2}" destId="{A05E3202-F435-4D9E-A0FB-9DA5E1FE03CA}" srcOrd="0" destOrd="2" presId="urn:microsoft.com/office/officeart/2005/8/layout/hList6"/>
    <dgm:cxn modelId="{9464F6A6-EBA7-456B-B5DA-367C437A50C3}" srcId="{9C39BE5E-1C44-4BDC-8A75-AEFBB7795D0E}" destId="{0051BB26-80A4-40CC-860D-C0A8ED1964B8}" srcOrd="2" destOrd="0" parTransId="{88F33C61-2C08-470E-A0CF-B62FD55E3A6E}" sibTransId="{32007EFF-3FA6-4592-AAB2-6706EEE2748C}"/>
    <dgm:cxn modelId="{D92A4221-0258-438F-A076-93E1F6A16863}" srcId="{55F6B90C-C12C-48F2-A247-04E4597FBA86}" destId="{F9E2DE56-511B-4B3F-B08A-D3FA3B3BB409}" srcOrd="2" destOrd="0" parTransId="{EA4B3D06-D9EB-4D42-B105-D6851436362F}" sibTransId="{63EF1049-10D3-448C-82E4-2A0515755C58}"/>
    <dgm:cxn modelId="{6721A167-6A7B-451E-8550-B8A7A0C0ADBD}" type="presOf" srcId="{B6975D4C-19B4-44AC-B9B9-251B87E3AC52}" destId="{232E99AA-F48E-4247-9B02-470140C31264}" srcOrd="0" destOrd="2" presId="urn:microsoft.com/office/officeart/2005/8/layout/hList6"/>
    <dgm:cxn modelId="{381DC0A4-2A77-4D0A-9C9B-491E0CBBDD08}" srcId="{55F6B90C-C12C-48F2-A247-04E4597FBA86}" destId="{396F427F-842C-4FEE-9C2F-21A717F111E9}" srcOrd="4" destOrd="0" parTransId="{B6E689B5-E6E3-4B88-89AF-307A389AD39F}" sibTransId="{A8784CA4-0A71-4F25-8200-B1CF7B6F9D84}"/>
    <dgm:cxn modelId="{6B1A97B9-D85B-4A1B-B892-AAE04DB2E887}" srcId="{9C39BE5E-1C44-4BDC-8A75-AEFBB7795D0E}" destId="{5EBCE336-341D-4156-A4D5-D2B5A73B417C}" srcOrd="3" destOrd="0" parTransId="{4EE20AB1-AE87-4947-AD81-D33152F1AA50}" sibTransId="{11F85B51-70A1-4169-87F8-5CD27D6648B1}"/>
    <dgm:cxn modelId="{6CF4A740-E099-4D8F-A41C-0A15E119D268}" type="presOf" srcId="{55F6B90C-C12C-48F2-A247-04E4597FBA86}" destId="{232E99AA-F48E-4247-9B02-470140C31264}" srcOrd="0" destOrd="0" presId="urn:microsoft.com/office/officeart/2005/8/layout/hList6"/>
    <dgm:cxn modelId="{C565A684-3DE2-4FBA-A157-EC1A4E7868AA}" type="presOf" srcId="{E7F55346-AFFF-4458-82E6-A4ECBD9B8609}" destId="{232E99AA-F48E-4247-9B02-470140C31264}" srcOrd="0" destOrd="1" presId="urn:microsoft.com/office/officeart/2005/8/layout/hList6"/>
    <dgm:cxn modelId="{72519303-0E74-47E5-B395-B95C5DE6A97B}" type="presOf" srcId="{E7F61101-86F2-4A9C-B764-ADF062373DC8}" destId="{A05E3202-F435-4D9E-A0FB-9DA5E1FE03CA}" srcOrd="0" destOrd="5" presId="urn:microsoft.com/office/officeart/2005/8/layout/hList6"/>
    <dgm:cxn modelId="{0C75A58B-C677-4EE1-89EC-D8D1A64AD289}" srcId="{9C39BE5E-1C44-4BDC-8A75-AEFBB7795D0E}" destId="{C1E2D409-B9E1-452C-B491-351A5D7C5180}" srcOrd="5" destOrd="0" parTransId="{7A39AF8A-48AB-4AAB-8A0A-930BD8C017D3}" sibTransId="{1498CEAC-948E-4DF7-9D7C-4329143BADB4}"/>
    <dgm:cxn modelId="{DE13DB3E-68BB-4C8F-BBA8-6AD81A2E9E22}" type="presOf" srcId="{A028C50A-1F92-436B-BA8C-7C859E70F2E4}" destId="{A8875EE8-08CF-42B0-A873-C1D10BCC93E2}" srcOrd="0" destOrd="0" presId="urn:microsoft.com/office/officeart/2005/8/layout/hList6"/>
    <dgm:cxn modelId="{23BA3DE9-065D-4F12-803A-A22FA1C0EA76}" type="presOf" srcId="{9C39BE5E-1C44-4BDC-8A75-AEFBB7795D0E}" destId="{CC2669D0-20F1-45EE-AEE8-1425CB4EC744}" srcOrd="0" destOrd="0" presId="urn:microsoft.com/office/officeart/2005/8/layout/hList6"/>
    <dgm:cxn modelId="{598D0239-F03C-4058-88DD-5645211ECE82}" srcId="{9C39BE5E-1C44-4BDC-8A75-AEFBB7795D0E}" destId="{63D2815E-BFC7-43D4-AE16-520C30C5D3FB}" srcOrd="0" destOrd="0" parTransId="{4D41DD1B-55B1-48F0-9C4F-CEBFCF292EF6}" sibTransId="{67F45D94-CC08-4EDA-ACA0-9CD32135E539}"/>
    <dgm:cxn modelId="{4D4520FA-EB57-4D82-B76D-B62A95985519}" type="presOf" srcId="{396F427F-842C-4FEE-9C2F-21A717F111E9}" destId="{232E99AA-F48E-4247-9B02-470140C31264}" srcOrd="0" destOrd="5" presId="urn:microsoft.com/office/officeart/2005/8/layout/hList6"/>
    <dgm:cxn modelId="{5840DE31-AFD9-411A-AC89-6340151258C2}" srcId="{55F6B90C-C12C-48F2-A247-04E4597FBA86}" destId="{B48123D5-B81F-4D6E-B02F-275252FC15B4}" srcOrd="3" destOrd="0" parTransId="{E66DE78F-3B5E-4EB1-B746-922F0B95E043}" sibTransId="{72F2F2CD-DB02-4B8A-BA00-1A0CF941F8FB}"/>
    <dgm:cxn modelId="{AFFE3352-74AB-4015-B97F-3B8D7C16FE5F}" type="presOf" srcId="{F9E2DE56-511B-4B3F-B08A-D3FA3B3BB409}" destId="{232E99AA-F48E-4247-9B02-470140C31264}" srcOrd="0" destOrd="3" presId="urn:microsoft.com/office/officeart/2005/8/layout/hList6"/>
    <dgm:cxn modelId="{C0FB0015-A4E2-4A16-B6AD-F942CF40FA27}" srcId="{C737E144-8FD2-4C86-A8BC-A450D0F487D3}" destId="{4F2C6DCD-9AFB-4487-BAEB-5650BA0AD4C3}" srcOrd="5" destOrd="0" parTransId="{F4CF82CC-A515-4EED-9645-4D27D9F02CBF}" sibTransId="{1457B21C-1EB5-4EEF-8FFD-CFDBB544A2B0}"/>
    <dgm:cxn modelId="{BEBC0382-5C3E-4058-97A7-FC56119D7152}" type="presOf" srcId="{C9B396B0-25AF-4E71-9A32-BFA26B646697}" destId="{A05E3202-F435-4D9E-A0FB-9DA5E1FE03CA}" srcOrd="0" destOrd="1" presId="urn:microsoft.com/office/officeart/2005/8/layout/hList6"/>
    <dgm:cxn modelId="{036C2C0A-B905-4CA3-A7B8-2275847D18EA}" srcId="{C737E144-8FD2-4C86-A8BC-A450D0F487D3}" destId="{E7F61101-86F2-4A9C-B764-ADF062373DC8}" srcOrd="4" destOrd="0" parTransId="{DD92260B-242D-4BDC-A4F8-0E437B7AE452}" sibTransId="{3BA90CF6-BD5B-4960-A859-9E0493CFF259}"/>
    <dgm:cxn modelId="{1A80D363-6354-4938-A8BA-CC053D34CE84}" srcId="{A028C50A-1F92-436B-BA8C-7C859E70F2E4}" destId="{C737E144-8FD2-4C86-A8BC-A450D0F487D3}" srcOrd="1" destOrd="0" parTransId="{A36925CF-8FA2-492A-953E-181F8FC885C0}" sibTransId="{A642F83D-121C-4031-BDFD-B9E7BEB1ACBF}"/>
    <dgm:cxn modelId="{9C5B0642-4168-4305-9EE3-3D636D508623}" type="presOf" srcId="{4635BB0B-8754-45C3-BDF1-D1B566744C82}" destId="{A05E3202-F435-4D9E-A0FB-9DA5E1FE03CA}" srcOrd="0" destOrd="4" presId="urn:microsoft.com/office/officeart/2005/8/layout/hList6"/>
    <dgm:cxn modelId="{28D9CB06-EF5D-40D2-9AA6-A5D2F636557C}" type="presOf" srcId="{C737E144-8FD2-4C86-A8BC-A450D0F487D3}" destId="{A05E3202-F435-4D9E-A0FB-9DA5E1FE03CA}" srcOrd="0" destOrd="0" presId="urn:microsoft.com/office/officeart/2005/8/layout/hList6"/>
    <dgm:cxn modelId="{C5E26A56-2410-4989-938E-A0A74EDB1FD6}" type="presOf" srcId="{5CFD4C95-7979-4826-8865-BCEA8CC0C750}" destId="{A05E3202-F435-4D9E-A0FB-9DA5E1FE03CA}" srcOrd="0" destOrd="3" presId="urn:microsoft.com/office/officeart/2005/8/layout/hList6"/>
    <dgm:cxn modelId="{DAF71606-142C-4C63-9693-469935DB6D45}" srcId="{55F6B90C-C12C-48F2-A247-04E4597FBA86}" destId="{1C9E7222-E8DD-4C76-8E66-E316E3C91A98}" srcOrd="5" destOrd="0" parTransId="{B74C7A32-57F5-49B8-B0ED-E6EDFF71F08F}" sibTransId="{959F3DC1-499F-49A7-85A0-E676587CE653}"/>
    <dgm:cxn modelId="{281D5950-63E1-409A-AE7D-44BD61743BCD}" srcId="{9C39BE5E-1C44-4BDC-8A75-AEFBB7795D0E}" destId="{8773F94E-B17D-4DE9-BB2F-E68DC31C25C0}" srcOrd="4" destOrd="0" parTransId="{9533F111-5BAC-4624-B997-70B991FE06F3}" sibTransId="{3C2C0016-8D50-49CB-A48F-69D1413D6EFC}"/>
    <dgm:cxn modelId="{59EE1994-6613-4C3E-836F-E94CEF997756}" srcId="{A028C50A-1F92-436B-BA8C-7C859E70F2E4}" destId="{55F6B90C-C12C-48F2-A247-04E4597FBA86}" srcOrd="2" destOrd="0" parTransId="{7A8A4B8F-E6CA-41BC-9ED4-8C576F9AF361}" sibTransId="{F7A5892A-3B1A-4E1D-8656-AEE68CE2B6A1}"/>
    <dgm:cxn modelId="{9FBA457E-D4D4-4C5C-8BC4-C3820066AD90}" type="presParOf" srcId="{A8875EE8-08CF-42B0-A873-C1D10BCC93E2}" destId="{CC2669D0-20F1-45EE-AEE8-1425CB4EC744}" srcOrd="0" destOrd="0" presId="urn:microsoft.com/office/officeart/2005/8/layout/hList6"/>
    <dgm:cxn modelId="{C7126AC3-711A-4139-978F-0A55A3A50BF8}" type="presParOf" srcId="{A8875EE8-08CF-42B0-A873-C1D10BCC93E2}" destId="{89E7241A-551F-4F85-8225-BEFC00C87105}" srcOrd="1" destOrd="0" presId="urn:microsoft.com/office/officeart/2005/8/layout/hList6"/>
    <dgm:cxn modelId="{250F288A-A97E-425F-BC18-04E0B5CC7F12}" type="presParOf" srcId="{A8875EE8-08CF-42B0-A873-C1D10BCC93E2}" destId="{A05E3202-F435-4D9E-A0FB-9DA5E1FE03CA}" srcOrd="2" destOrd="0" presId="urn:microsoft.com/office/officeart/2005/8/layout/hList6"/>
    <dgm:cxn modelId="{2443341F-B60C-462D-B2EB-ECA03E289689}" type="presParOf" srcId="{A8875EE8-08CF-42B0-A873-C1D10BCC93E2}" destId="{F921F35C-E344-4C5F-8DF3-9AD01E2FE88F}" srcOrd="3" destOrd="0" presId="urn:microsoft.com/office/officeart/2005/8/layout/hList6"/>
    <dgm:cxn modelId="{E90AAE99-FDE9-47D6-BBE7-18BA33D7AEB1}" type="presParOf" srcId="{A8875EE8-08CF-42B0-A873-C1D10BCC93E2}" destId="{232E99AA-F48E-4247-9B02-470140C31264}"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2669D0-20F1-45EE-AEE8-1425CB4EC744}">
      <dsp:nvSpPr>
        <dsp:cNvPr id="0" name=""/>
        <dsp:cNvSpPr/>
      </dsp:nvSpPr>
      <dsp:spPr>
        <a:xfrm rot="16200000">
          <a:off x="-1633900" y="1634896"/>
          <a:ext cx="5996517" cy="2726724"/>
        </a:xfrm>
        <a:prstGeom prst="flowChartManualOperation">
          <a:avLst/>
        </a:prstGeom>
        <a:solidFill>
          <a:srgbClr val="EBEAD9"/>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9700" tIns="0" rIns="139700" bIns="0" numCol="1" spcCol="1270" anchor="t" anchorCtr="0">
          <a:noAutofit/>
        </a:bodyPr>
        <a:lstStyle/>
        <a:p>
          <a:pPr lvl="0" algn="l" defTabSz="977900">
            <a:lnSpc>
              <a:spcPct val="90000"/>
            </a:lnSpc>
            <a:spcBef>
              <a:spcPct val="0"/>
            </a:spcBef>
            <a:spcAft>
              <a:spcPct val="35000"/>
            </a:spcAft>
          </a:pPr>
          <a:r>
            <a:rPr lang="en-US" sz="2200" b="1" kern="1200" dirty="0">
              <a:solidFill>
                <a:srgbClr val="4F6529"/>
              </a:solidFill>
              <a:latin typeface="Century Gothic" panose="020B0502020202020204" pitchFamily="34" charset="0"/>
            </a:rPr>
            <a:t>Technical</a:t>
          </a:r>
        </a:p>
        <a:p>
          <a:pPr marL="228600" lvl="1" indent="-228600" algn="l" defTabSz="889000">
            <a:lnSpc>
              <a:spcPct val="90000"/>
            </a:lnSpc>
            <a:spcBef>
              <a:spcPct val="0"/>
            </a:spcBef>
            <a:spcAft>
              <a:spcPct val="15000"/>
            </a:spcAft>
            <a:buChar char="••"/>
          </a:pPr>
          <a:r>
            <a:rPr lang="en-US" sz="2000" kern="1200" dirty="0">
              <a:solidFill>
                <a:srgbClr val="4F6529"/>
              </a:solidFill>
              <a:latin typeface="Century Gothic" panose="020B0502020202020204" pitchFamily="34" charset="0"/>
            </a:rPr>
            <a:t>Standard indicators</a:t>
          </a:r>
        </a:p>
        <a:p>
          <a:pPr marL="228600" lvl="1" indent="-228600" algn="l" defTabSz="889000">
            <a:lnSpc>
              <a:spcPct val="90000"/>
            </a:lnSpc>
            <a:spcBef>
              <a:spcPct val="0"/>
            </a:spcBef>
            <a:spcAft>
              <a:spcPct val="15000"/>
            </a:spcAft>
            <a:buChar char="••"/>
          </a:pPr>
          <a:r>
            <a:rPr lang="en-US" sz="2000" kern="1200" dirty="0">
              <a:solidFill>
                <a:srgbClr val="4F6529"/>
              </a:solidFill>
              <a:latin typeface="Century Gothic" panose="020B0502020202020204" pitchFamily="34" charset="0"/>
            </a:rPr>
            <a:t>Trained people</a:t>
          </a:r>
        </a:p>
        <a:p>
          <a:pPr marL="228600" lvl="1" indent="-228600" algn="l" defTabSz="889000">
            <a:lnSpc>
              <a:spcPct val="90000"/>
            </a:lnSpc>
            <a:spcBef>
              <a:spcPct val="0"/>
            </a:spcBef>
            <a:spcAft>
              <a:spcPct val="15000"/>
            </a:spcAft>
            <a:buChar char="••"/>
          </a:pPr>
          <a:r>
            <a:rPr lang="en-US" sz="2000" kern="1200" dirty="0">
              <a:solidFill>
                <a:srgbClr val="4F6529"/>
              </a:solidFill>
              <a:latin typeface="Century Gothic" panose="020B0502020202020204" pitchFamily="34" charset="0"/>
            </a:rPr>
            <a:t>Well-designed data collection forms</a:t>
          </a:r>
        </a:p>
        <a:p>
          <a:pPr marL="228600" lvl="1" indent="-228600" algn="l" defTabSz="889000">
            <a:lnSpc>
              <a:spcPct val="90000"/>
            </a:lnSpc>
            <a:spcBef>
              <a:spcPct val="0"/>
            </a:spcBef>
            <a:spcAft>
              <a:spcPct val="15000"/>
            </a:spcAft>
            <a:buChar char="••"/>
          </a:pPr>
          <a:r>
            <a:rPr lang="en-US" sz="2000" kern="1200" dirty="0">
              <a:solidFill>
                <a:srgbClr val="4F6529"/>
              </a:solidFill>
              <a:latin typeface="Century Gothic" panose="020B0502020202020204" pitchFamily="34" charset="0"/>
            </a:rPr>
            <a:t>Systems</a:t>
          </a:r>
        </a:p>
        <a:p>
          <a:pPr marL="228600" lvl="1" indent="-228600" algn="l" defTabSz="889000">
            <a:lnSpc>
              <a:spcPct val="90000"/>
            </a:lnSpc>
            <a:spcBef>
              <a:spcPct val="0"/>
            </a:spcBef>
            <a:spcAft>
              <a:spcPct val="15000"/>
            </a:spcAft>
            <a:buChar char="••"/>
          </a:pPr>
          <a:r>
            <a:rPr lang="en-US" sz="2000" kern="1200" dirty="0">
              <a:solidFill>
                <a:srgbClr val="4F6529"/>
              </a:solidFill>
              <a:latin typeface="Century Gothic" panose="020B0502020202020204" pitchFamily="34" charset="0"/>
            </a:rPr>
            <a:t>User-friendly reporting forms</a:t>
          </a:r>
        </a:p>
        <a:p>
          <a:pPr marL="228600" lvl="1" indent="-228600" algn="l" defTabSz="889000">
            <a:lnSpc>
              <a:spcPct val="90000"/>
            </a:lnSpc>
            <a:spcBef>
              <a:spcPct val="0"/>
            </a:spcBef>
            <a:spcAft>
              <a:spcPct val="15000"/>
            </a:spcAft>
            <a:buChar char="••"/>
          </a:pPr>
          <a:r>
            <a:rPr lang="en-US" sz="2000" kern="1200" dirty="0">
              <a:solidFill>
                <a:srgbClr val="4F6529"/>
              </a:solidFill>
              <a:latin typeface="Century Gothic" panose="020B0502020202020204" pitchFamily="34" charset="0"/>
            </a:rPr>
            <a:t>Processes and methods</a:t>
          </a:r>
        </a:p>
      </dsp:txBody>
      <dsp:txXfrm rot="5400000">
        <a:off x="996" y="1199303"/>
        <a:ext cx="2726724" cy="3597911"/>
      </dsp:txXfrm>
    </dsp:sp>
    <dsp:sp modelId="{A05E3202-F435-4D9E-A0FB-9DA5E1FE03CA}">
      <dsp:nvSpPr>
        <dsp:cNvPr id="0" name=""/>
        <dsp:cNvSpPr/>
      </dsp:nvSpPr>
      <dsp:spPr>
        <a:xfrm rot="16200000">
          <a:off x="1209954" y="1658567"/>
          <a:ext cx="5996517" cy="2679382"/>
        </a:xfrm>
        <a:prstGeom prst="flowChartManualOperation">
          <a:avLst/>
        </a:prstGeom>
        <a:solidFill>
          <a:srgbClr val="EBEAD9"/>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9700" tIns="0" rIns="139700" bIns="0" numCol="1" spcCol="1270" anchor="t" anchorCtr="0">
          <a:noAutofit/>
        </a:bodyPr>
        <a:lstStyle/>
        <a:p>
          <a:pPr lvl="0" algn="l" defTabSz="977900">
            <a:lnSpc>
              <a:spcPct val="90000"/>
            </a:lnSpc>
            <a:spcBef>
              <a:spcPct val="0"/>
            </a:spcBef>
            <a:spcAft>
              <a:spcPct val="35000"/>
            </a:spcAft>
          </a:pPr>
          <a:r>
            <a:rPr lang="en-US" sz="2200" b="1" kern="1200" dirty="0">
              <a:solidFill>
                <a:srgbClr val="4F6529"/>
              </a:solidFill>
              <a:latin typeface="Century Gothic" panose="020B0502020202020204" pitchFamily="34" charset="0"/>
            </a:rPr>
            <a:t>Organizational</a:t>
          </a:r>
        </a:p>
        <a:p>
          <a:pPr marL="228600" lvl="1" indent="-228600" algn="l" defTabSz="889000">
            <a:lnSpc>
              <a:spcPct val="90000"/>
            </a:lnSpc>
            <a:spcBef>
              <a:spcPct val="0"/>
            </a:spcBef>
            <a:spcAft>
              <a:spcPct val="15000"/>
            </a:spcAft>
            <a:buChar char="••"/>
          </a:pPr>
          <a:r>
            <a:rPr lang="en-US" sz="2000" kern="1200" dirty="0">
              <a:solidFill>
                <a:srgbClr val="4F6529"/>
              </a:solidFill>
              <a:latin typeface="Century Gothic" panose="020B0502020202020204" pitchFamily="34" charset="0"/>
            </a:rPr>
            <a:t>Promotion of an information culture</a:t>
          </a:r>
        </a:p>
        <a:p>
          <a:pPr marL="228600" lvl="1" indent="-228600" algn="l" defTabSz="889000">
            <a:lnSpc>
              <a:spcPct val="90000"/>
            </a:lnSpc>
            <a:spcBef>
              <a:spcPct val="0"/>
            </a:spcBef>
            <a:spcAft>
              <a:spcPct val="15000"/>
            </a:spcAft>
            <a:buChar char="••"/>
          </a:pPr>
          <a:r>
            <a:rPr lang="en-US" sz="2000" kern="1200" dirty="0">
              <a:solidFill>
                <a:srgbClr val="4F6529"/>
              </a:solidFill>
              <a:latin typeface="Century Gothic" panose="020B0502020202020204" pitchFamily="34" charset="0"/>
            </a:rPr>
            <a:t>Infrastructure</a:t>
          </a:r>
        </a:p>
        <a:p>
          <a:pPr marL="228600" lvl="1" indent="-228600" algn="l" defTabSz="889000">
            <a:lnSpc>
              <a:spcPct val="90000"/>
            </a:lnSpc>
            <a:spcBef>
              <a:spcPct val="0"/>
            </a:spcBef>
            <a:spcAft>
              <a:spcPct val="15000"/>
            </a:spcAft>
            <a:buChar char="••"/>
          </a:pPr>
          <a:r>
            <a:rPr lang="en-US" sz="2000" kern="1200" dirty="0">
              <a:solidFill>
                <a:srgbClr val="4F6529"/>
              </a:solidFill>
              <a:latin typeface="Century Gothic" panose="020B0502020202020204" pitchFamily="34" charset="0"/>
            </a:rPr>
            <a:t>Availability of resources</a:t>
          </a:r>
        </a:p>
        <a:p>
          <a:pPr marL="228600" lvl="1" indent="-228600" algn="l" defTabSz="889000">
            <a:lnSpc>
              <a:spcPct val="90000"/>
            </a:lnSpc>
            <a:spcBef>
              <a:spcPct val="0"/>
            </a:spcBef>
            <a:spcAft>
              <a:spcPct val="15000"/>
            </a:spcAft>
            <a:buChar char="••"/>
          </a:pPr>
          <a:r>
            <a:rPr lang="en-US" sz="2000" kern="1200" dirty="0">
              <a:solidFill>
                <a:srgbClr val="4F6529"/>
              </a:solidFill>
              <a:latin typeface="Century Gothic" panose="020B0502020202020204" pitchFamily="34" charset="0"/>
            </a:rPr>
            <a:t>Roles and responsibilities</a:t>
          </a:r>
        </a:p>
        <a:p>
          <a:pPr marL="228600" lvl="1" indent="-228600" algn="l" defTabSz="889000">
            <a:lnSpc>
              <a:spcPct val="90000"/>
            </a:lnSpc>
            <a:spcBef>
              <a:spcPct val="0"/>
            </a:spcBef>
            <a:spcAft>
              <a:spcPct val="15000"/>
            </a:spcAft>
            <a:buChar char="••"/>
          </a:pPr>
          <a:r>
            <a:rPr lang="en-US" sz="2000" kern="1200" dirty="0">
              <a:solidFill>
                <a:srgbClr val="4F6529"/>
              </a:solidFill>
              <a:latin typeface="Century Gothic" panose="020B0502020202020204" pitchFamily="34" charset="0"/>
            </a:rPr>
            <a:t>Training</a:t>
          </a:r>
        </a:p>
        <a:p>
          <a:pPr marL="228600" lvl="1" indent="-228600" algn="l" defTabSz="889000">
            <a:lnSpc>
              <a:spcPct val="90000"/>
            </a:lnSpc>
            <a:spcBef>
              <a:spcPct val="0"/>
            </a:spcBef>
            <a:spcAft>
              <a:spcPct val="15000"/>
            </a:spcAft>
            <a:buChar char="••"/>
          </a:pPr>
          <a:r>
            <a:rPr lang="en-US" sz="2000" kern="1200" dirty="0">
              <a:solidFill>
                <a:srgbClr val="4F6529"/>
              </a:solidFill>
              <a:latin typeface="Century Gothic" panose="020B0502020202020204" pitchFamily="34" charset="0"/>
            </a:rPr>
            <a:t>Supportive supervision </a:t>
          </a:r>
        </a:p>
      </dsp:txBody>
      <dsp:txXfrm rot="5400000">
        <a:off x="2868521" y="1199303"/>
        <a:ext cx="2679382" cy="3597911"/>
      </dsp:txXfrm>
    </dsp:sp>
    <dsp:sp modelId="{232E99AA-F48E-4247-9B02-470140C31264}">
      <dsp:nvSpPr>
        <dsp:cNvPr id="0" name=""/>
        <dsp:cNvSpPr/>
      </dsp:nvSpPr>
      <dsp:spPr>
        <a:xfrm rot="16200000">
          <a:off x="3961631" y="1762217"/>
          <a:ext cx="5996517" cy="2472081"/>
        </a:xfrm>
        <a:prstGeom prst="flowChartManualOperation">
          <a:avLst/>
        </a:prstGeom>
        <a:solidFill>
          <a:srgbClr val="EBEAD9"/>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9700" tIns="0" rIns="139700" bIns="0" numCol="1" spcCol="1270" anchor="t" anchorCtr="0">
          <a:noAutofit/>
        </a:bodyPr>
        <a:lstStyle/>
        <a:p>
          <a:pPr lvl="0" algn="l" defTabSz="977900">
            <a:lnSpc>
              <a:spcPct val="90000"/>
            </a:lnSpc>
            <a:spcBef>
              <a:spcPct val="0"/>
            </a:spcBef>
            <a:spcAft>
              <a:spcPct val="35000"/>
            </a:spcAft>
          </a:pPr>
          <a:r>
            <a:rPr lang="en-US" sz="2200" b="1" kern="1200" dirty="0">
              <a:solidFill>
                <a:srgbClr val="4F6529"/>
              </a:solidFill>
              <a:latin typeface="Century Gothic" panose="020B0502020202020204" pitchFamily="34" charset="0"/>
            </a:rPr>
            <a:t>Behavioral</a:t>
          </a:r>
        </a:p>
        <a:p>
          <a:pPr marL="228600" lvl="1" indent="-228600" algn="l" defTabSz="889000">
            <a:lnSpc>
              <a:spcPct val="90000"/>
            </a:lnSpc>
            <a:spcBef>
              <a:spcPct val="0"/>
            </a:spcBef>
            <a:spcAft>
              <a:spcPct val="15000"/>
            </a:spcAft>
            <a:buChar char="••"/>
          </a:pPr>
          <a:r>
            <a:rPr lang="en-US" sz="2000" kern="1200" dirty="0">
              <a:solidFill>
                <a:srgbClr val="4F6529"/>
              </a:solidFill>
              <a:latin typeface="Century Gothic" panose="020B0502020202020204" pitchFamily="34" charset="0"/>
            </a:rPr>
            <a:t>Motivation</a:t>
          </a:r>
        </a:p>
        <a:p>
          <a:pPr marL="228600" lvl="1" indent="-228600" algn="l" defTabSz="889000">
            <a:lnSpc>
              <a:spcPct val="90000"/>
            </a:lnSpc>
            <a:spcBef>
              <a:spcPct val="0"/>
            </a:spcBef>
            <a:spcAft>
              <a:spcPct val="15000"/>
            </a:spcAft>
            <a:buChar char="••"/>
          </a:pPr>
          <a:r>
            <a:rPr lang="en-US" sz="2000" kern="1200" dirty="0">
              <a:solidFill>
                <a:srgbClr val="4F6529"/>
              </a:solidFill>
              <a:latin typeface="Century Gothic" panose="020B0502020202020204" pitchFamily="34" charset="0"/>
            </a:rPr>
            <a:t>Attitudes and values</a:t>
          </a:r>
        </a:p>
        <a:p>
          <a:pPr marL="228600" lvl="1" indent="-228600" algn="l" defTabSz="889000">
            <a:lnSpc>
              <a:spcPct val="90000"/>
            </a:lnSpc>
            <a:spcBef>
              <a:spcPct val="0"/>
            </a:spcBef>
            <a:spcAft>
              <a:spcPct val="15000"/>
            </a:spcAft>
            <a:buChar char="••"/>
          </a:pPr>
          <a:r>
            <a:rPr lang="en-US" sz="2000" kern="1200" dirty="0">
              <a:solidFill>
                <a:srgbClr val="4F6529"/>
              </a:solidFill>
              <a:latin typeface="Century Gothic" panose="020B0502020202020204" pitchFamily="34" charset="0"/>
            </a:rPr>
            <a:t>Skills</a:t>
          </a:r>
        </a:p>
        <a:p>
          <a:pPr marL="228600" lvl="1" indent="-228600" algn="l" defTabSz="889000">
            <a:lnSpc>
              <a:spcPct val="90000"/>
            </a:lnSpc>
            <a:spcBef>
              <a:spcPct val="0"/>
            </a:spcBef>
            <a:spcAft>
              <a:spcPct val="15000"/>
            </a:spcAft>
            <a:buChar char="••"/>
          </a:pPr>
          <a:r>
            <a:rPr lang="en-US" sz="2000" kern="1200" dirty="0">
              <a:solidFill>
                <a:srgbClr val="4F6529"/>
              </a:solidFill>
              <a:latin typeface="Century Gothic" panose="020B0502020202020204" pitchFamily="34" charset="0"/>
            </a:rPr>
            <a:t>Confidence</a:t>
          </a:r>
        </a:p>
        <a:p>
          <a:pPr marL="228600" lvl="1" indent="-228600" algn="l" defTabSz="889000">
            <a:lnSpc>
              <a:spcPct val="90000"/>
            </a:lnSpc>
            <a:spcBef>
              <a:spcPct val="0"/>
            </a:spcBef>
            <a:spcAft>
              <a:spcPct val="15000"/>
            </a:spcAft>
            <a:buChar char="••"/>
          </a:pPr>
          <a:r>
            <a:rPr lang="en-US" sz="2000" kern="1200" dirty="0">
              <a:solidFill>
                <a:srgbClr val="4F6529"/>
              </a:solidFill>
              <a:latin typeface="Century Gothic" panose="020B0502020202020204" pitchFamily="34" charset="0"/>
            </a:rPr>
            <a:t>Sense of responsibility</a:t>
          </a:r>
        </a:p>
        <a:p>
          <a:pPr marL="228600" lvl="1" indent="-228600" algn="l" defTabSz="889000">
            <a:lnSpc>
              <a:spcPct val="90000"/>
            </a:lnSpc>
            <a:spcBef>
              <a:spcPct val="0"/>
            </a:spcBef>
            <a:spcAft>
              <a:spcPct val="15000"/>
            </a:spcAft>
            <a:buChar char="••"/>
          </a:pPr>
          <a:r>
            <a:rPr lang="en-US" sz="2000" kern="1200" dirty="0">
              <a:solidFill>
                <a:srgbClr val="4F6529"/>
              </a:solidFill>
              <a:latin typeface="Century Gothic" panose="020B0502020202020204" pitchFamily="34" charset="0"/>
            </a:rPr>
            <a:t>Empowerment and accountability</a:t>
          </a:r>
        </a:p>
      </dsp:txBody>
      <dsp:txXfrm rot="5400000">
        <a:off x="5723849" y="1199302"/>
        <a:ext cx="2472081" cy="3597911"/>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18081054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30946422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dirty="0"/>
          </a:p>
        </p:txBody>
      </p:sp>
    </p:spTree>
    <p:extLst>
      <p:ext uri="{BB962C8B-B14F-4D97-AF65-F5344CB8AC3E}">
        <p14:creationId xmlns:p14="http://schemas.microsoft.com/office/powerpoint/2010/main" val="1381871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006475" y="3692525"/>
            <a:ext cx="8045450" cy="3497263"/>
          </a:xfrm>
          <a:prstGeom prst="rect">
            <a:avLst/>
          </a:prstGeom>
        </p:spPr>
        <p:txBody>
          <a:bodyPr>
            <a:normAutofit/>
          </a:bodyPr>
          <a:lstStyle/>
          <a:p>
            <a:endParaRPr sz="1800" dirty="0">
              <a:solidFill>
                <a:srgbClr val="FF0000"/>
              </a:solidFill>
            </a:endParaRPr>
          </a:p>
        </p:txBody>
      </p:sp>
    </p:spTree>
    <p:extLst>
      <p:ext uri="{BB962C8B-B14F-4D97-AF65-F5344CB8AC3E}">
        <p14:creationId xmlns:p14="http://schemas.microsoft.com/office/powerpoint/2010/main" val="1140407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006475" y="3692525"/>
            <a:ext cx="8045450" cy="3497263"/>
          </a:xfrm>
          <a:prstGeom prst="rect">
            <a:avLst/>
          </a:prstGeom>
        </p:spPr>
        <p:txBody>
          <a:bodyPr>
            <a:normAutofit fontScale="92500"/>
          </a:bodyPr>
          <a:lstStyle/>
          <a:p>
            <a:r>
              <a:rPr lang="en-US" sz="1400" b="0" dirty="0">
                <a:latin typeface="Garamond" panose="02020404030301010803" pitchFamily="18" charset="0"/>
              </a:rPr>
              <a:t>[Ask participants:] </a:t>
            </a:r>
            <a:r>
              <a:rPr lang="en-US" sz="1400" dirty="0">
                <a:latin typeface="Garamond" panose="02020404030301010803" pitchFamily="18" charset="0"/>
              </a:rPr>
              <a:t>What is needed to ensure the availability of high-quality data and the effective use of information?</a:t>
            </a:r>
          </a:p>
          <a:p>
            <a:endParaRPr lang="en-US" sz="1400" b="1" dirty="0">
              <a:latin typeface="Garamond" panose="02020404030301010803" pitchFamily="18" charset="0"/>
            </a:endParaRPr>
          </a:p>
          <a:p>
            <a:r>
              <a:rPr lang="en-US" sz="1400" dirty="0">
                <a:latin typeface="Garamond" panose="02020404030301010803" pitchFamily="18" charset="0"/>
              </a:rPr>
              <a:t>Refer to the brainstorming activity</a:t>
            </a:r>
            <a:r>
              <a:rPr lang="en-US" sz="1400" baseline="0" dirty="0">
                <a:latin typeface="Garamond" panose="02020404030301010803" pitchFamily="18" charset="0"/>
              </a:rPr>
              <a:t> in Session 2 where the participants listed the enablers of and barriers to HIS data quality and information use.</a:t>
            </a:r>
          </a:p>
          <a:p>
            <a:endParaRPr lang="en-US" sz="1400" baseline="0" dirty="0">
              <a:latin typeface="Garamond" panose="02020404030301010803" pitchFamily="18" charset="0"/>
            </a:endParaRPr>
          </a:p>
          <a:p>
            <a:r>
              <a:rPr lang="en-US" sz="1400" baseline="0" dirty="0">
                <a:latin typeface="Garamond" panose="02020404030301010803" pitchFamily="18" charset="0"/>
              </a:rPr>
              <a:t>Inform the participants that </a:t>
            </a:r>
            <a:r>
              <a:rPr lang="en-US" sz="2000" baseline="0" dirty="0">
                <a:latin typeface="Century Gothic" panose="020B0502020202020204" pitchFamily="34" charset="0"/>
              </a:rPr>
              <a:t>m</a:t>
            </a:r>
            <a:r>
              <a:rPr lang="en-US" sz="2000" dirty="0" smtClean="0">
                <a:latin typeface="Century Gothic" panose="020B0502020202020204" pitchFamily="34" charset="0"/>
              </a:rPr>
              <a:t>any </a:t>
            </a:r>
            <a:r>
              <a:rPr lang="en-US" sz="2000" dirty="0">
                <a:latin typeface="Century Gothic" panose="020B0502020202020204" pitchFamily="34" charset="0"/>
              </a:rPr>
              <a:t>RHIS reform efforts were adopted to improve the use of information for better health system performance. However, there was no consistent manner in which the RHIS</a:t>
            </a:r>
            <a:r>
              <a:rPr lang="en-US" sz="2000" baseline="0" dirty="0">
                <a:latin typeface="Century Gothic" panose="020B0502020202020204" pitchFamily="34" charset="0"/>
              </a:rPr>
              <a:t> improvement could be measured, and the reforms mostly focused on the visible symptoms rather than taking a systems approach.</a:t>
            </a:r>
            <a:endParaRPr lang="en-US" sz="2000" dirty="0">
              <a:latin typeface="Century Gothic" panose="020B0502020202020204" pitchFamily="34" charset="0"/>
            </a:endParaRPr>
          </a:p>
          <a:p>
            <a:endParaRPr lang="en-US" sz="1400" dirty="0">
              <a:latin typeface="Garamond" panose="02020404030301010803" pitchFamily="18" charset="0"/>
            </a:endParaRPr>
          </a:p>
          <a:p>
            <a:pPr lvl="0"/>
            <a:r>
              <a:rPr lang="en-US" sz="1400" b="1" dirty="0">
                <a:latin typeface="Garamond" panose="02020404030301010803" pitchFamily="18" charset="0"/>
              </a:rPr>
              <a:t>The Solution: </a:t>
            </a:r>
            <a:r>
              <a:rPr lang="en-US" sz="1400" dirty="0">
                <a:latin typeface="Garamond" panose="02020404030301010803" pitchFamily="18" charset="0"/>
              </a:rPr>
              <a:t>MEASURE Evaluation, together with its implementing partner, John Snow, Inc., developed a conceptual framework that acknowledges the broader context in which the RHIS operates. It is known as Performance of Routine Information System Management (PRISM) Framework. </a:t>
            </a:r>
            <a:endParaRPr lang="en-US" sz="1400" b="1" dirty="0">
              <a:latin typeface="Garamond" panose="02020404030301010803" pitchFamily="18" charset="0"/>
            </a:endParaRPr>
          </a:p>
          <a:p>
            <a:pPr marL="228234" lvl="2"/>
            <a:endParaRPr lang="en-US" sz="1400" dirty="0">
              <a:latin typeface="Garamond" panose="02020404030301010803" pitchFamily="18" charset="0"/>
            </a:endParaRPr>
          </a:p>
          <a:p>
            <a:endParaRPr lang="en-US" sz="1400" dirty="0"/>
          </a:p>
          <a:p>
            <a:pPr lvl="0"/>
            <a:endParaRPr lang="en-US" sz="1300" dirty="0"/>
          </a:p>
          <a:p>
            <a:endParaRPr lang="en-US" dirty="0"/>
          </a:p>
          <a:p>
            <a:endParaRPr dirty="0"/>
          </a:p>
        </p:txBody>
      </p:sp>
    </p:spTree>
    <p:extLst>
      <p:ext uri="{BB962C8B-B14F-4D97-AF65-F5344CB8AC3E}">
        <p14:creationId xmlns:p14="http://schemas.microsoft.com/office/powerpoint/2010/main" val="1140407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006475" y="3692525"/>
            <a:ext cx="8045450" cy="3497263"/>
          </a:xfrm>
          <a:prstGeom prst="rect">
            <a:avLst/>
          </a:prstGeom>
        </p:spPr>
        <p:txBody>
          <a:bodyPr>
            <a:normAutofit/>
          </a:bodyPr>
          <a:lstStyle/>
          <a:p>
            <a:r>
              <a:rPr lang="en-US" sz="1500" dirty="0">
                <a:latin typeface="Garamond" panose="02020404030301010803" pitchFamily="18" charset="0"/>
              </a:rPr>
              <a:t>The PRISM Framework is based on the premise that the success of the RHIS depends on success in three interrelated areas: technical, organizational, and behavioral conditions (visualized on the slide in blue ink):</a:t>
            </a:r>
          </a:p>
          <a:p>
            <a:pPr marL="1085850" lvl="2" indent="-171450">
              <a:buFont typeface="Arial" panose="020B0604020202020204" pitchFamily="34" charset="0"/>
              <a:buChar char="•"/>
            </a:pPr>
            <a:r>
              <a:rPr lang="en-US" sz="1500" dirty="0">
                <a:latin typeface="Garamond" panose="02020404030301010803" pitchFamily="18" charset="0"/>
              </a:rPr>
              <a:t>Technical determinants</a:t>
            </a:r>
          </a:p>
          <a:p>
            <a:pPr marL="1085850" lvl="2" indent="-171450">
              <a:buFont typeface="Arial" panose="020B0604020202020204" pitchFamily="34" charset="0"/>
              <a:buChar char="•"/>
            </a:pPr>
            <a:r>
              <a:rPr lang="en-US" sz="1500" dirty="0">
                <a:latin typeface="Garamond" panose="02020404030301010803" pitchFamily="18" charset="0"/>
              </a:rPr>
              <a:t>Behavioral determinants</a:t>
            </a:r>
          </a:p>
          <a:p>
            <a:pPr marL="1085850" lvl="2" indent="-171450">
              <a:buFont typeface="Arial" panose="020B0604020202020204" pitchFamily="34" charset="0"/>
              <a:buChar char="•"/>
            </a:pPr>
            <a:r>
              <a:rPr lang="en-US" sz="1500" dirty="0">
                <a:latin typeface="Garamond" panose="02020404030301010803" pitchFamily="18" charset="0"/>
              </a:rPr>
              <a:t>Organizational determinants</a:t>
            </a:r>
            <a:endParaRPr lang="en-US" sz="2400" dirty="0">
              <a:latin typeface="Arial"/>
              <a:cs typeface="Arial"/>
            </a:endParaRPr>
          </a:p>
          <a:p>
            <a:endParaRPr dirty="0"/>
          </a:p>
        </p:txBody>
      </p:sp>
    </p:spTree>
    <p:extLst>
      <p:ext uri="{BB962C8B-B14F-4D97-AF65-F5344CB8AC3E}">
        <p14:creationId xmlns:p14="http://schemas.microsoft.com/office/powerpoint/2010/main" val="1140407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a:noFill/>
          <a:ln w="12700">
            <a:solidFill>
              <a:prstClr val="black"/>
            </a:solidFill>
          </a:ln>
        </p:spPr>
      </p:sp>
      <p:sp>
        <p:nvSpPr>
          <p:cNvPr id="3" name="Notes Placeholder 2"/>
          <p:cNvSpPr>
            <a:spLocks noGrp="1"/>
          </p:cNvSpPr>
          <p:nvPr>
            <p:ph type="body" idx="1"/>
          </p:nvPr>
        </p:nvSpPr>
        <p:spPr>
          <a:xfrm>
            <a:off x="1006475" y="3692525"/>
            <a:ext cx="8045450" cy="3497263"/>
          </a:xfrm>
          <a:prstGeom prst="rect">
            <a:avLst/>
          </a:prstGeom>
        </p:spPr>
        <p:txBody>
          <a:bodyPr/>
          <a:lstStyle/>
          <a:p>
            <a:r>
              <a:rPr lang="en-US" altLang="en-US" dirty="0">
                <a:latin typeface="Garamond" panose="02020404030301010803" pitchFamily="18" charset="0"/>
              </a:rPr>
              <a:t>The most obvious determinants of performance relate to the technical aspects of the system. The nuts and bolts of the system are typically where information system developers focus their energy.   </a:t>
            </a:r>
          </a:p>
          <a:p>
            <a:endParaRPr lang="en-US" altLang="en-US" dirty="0">
              <a:latin typeface="Garamond" panose="02020404030301010803"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1" dirty="0">
                <a:latin typeface="Garamond" panose="02020404030301010803" pitchFamily="18" charset="0"/>
              </a:rPr>
              <a:t>Technical determinants </a:t>
            </a:r>
            <a:r>
              <a:rPr lang="en-US" altLang="en-US" dirty="0">
                <a:latin typeface="Garamond" panose="02020404030301010803" pitchFamily="18" charset="0"/>
              </a:rPr>
              <a:t>may include:</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en-US" dirty="0">
                <a:latin typeface="Garamond" panose="02020404030301010803" pitchFamily="18" charset="0"/>
              </a:rPr>
              <a:t>Establishing a standard set of indicators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latin typeface="Garamond" panose="02020404030301010803" pitchFamily="18" charset="0"/>
              </a:rPr>
              <a:t>Ensuring that people are trained to complete the appropriate</a:t>
            </a:r>
            <a:r>
              <a:rPr lang="en-US" baseline="0" dirty="0">
                <a:latin typeface="Garamond" panose="02020404030301010803" pitchFamily="18" charset="0"/>
              </a:rPr>
              <a:t> forms</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latin typeface="Garamond" panose="02020404030301010803" pitchFamily="18" charset="0"/>
              </a:rPr>
              <a:t>Designing data collection forms that streamline the amount of data collected</a:t>
            </a:r>
          </a:p>
          <a:p>
            <a:pPr marL="171450" indent="-171450">
              <a:buFont typeface="Arial" panose="020B0604020202020204" pitchFamily="34" charset="0"/>
              <a:buChar char="•"/>
            </a:pPr>
            <a:r>
              <a:rPr lang="en-US" baseline="0" dirty="0">
                <a:latin typeface="Garamond" panose="02020404030301010803" pitchFamily="18" charset="0"/>
              </a:rPr>
              <a:t>Providing appropriate technology for data analysis, transfer, and presentation </a:t>
            </a:r>
          </a:p>
          <a:p>
            <a:pPr marL="171450" indent="-171450">
              <a:buFont typeface="Arial" panose="020B0604020202020204" pitchFamily="34" charset="0"/>
              <a:buChar char="•"/>
            </a:pPr>
            <a:r>
              <a:rPr lang="en-US" baseline="0" dirty="0">
                <a:latin typeface="Garamond" panose="02020404030301010803" pitchFamily="18" charset="0"/>
              </a:rPr>
              <a:t>Providing user-friendly forms for reporting results, so that the information is easy to visualize, understand, and interpret</a:t>
            </a:r>
            <a:endParaRPr lang="en-US" dirty="0">
              <a:latin typeface="Garamond" panose="02020404030301010803" pitchFamily="18" charset="0"/>
            </a:endParaRPr>
          </a:p>
          <a:p>
            <a:endParaRPr lang="en-US" altLang="en-US" dirty="0">
              <a:latin typeface="Garamond" panose="02020404030301010803" pitchFamily="18" charset="0"/>
            </a:endParaRPr>
          </a:p>
          <a:p>
            <a:r>
              <a:rPr lang="en-US" altLang="en-US" b="1" dirty="0">
                <a:latin typeface="Garamond" panose="02020404030301010803" pitchFamily="18" charset="0"/>
              </a:rPr>
              <a:t>Organizational determinants </a:t>
            </a:r>
            <a:r>
              <a:rPr lang="en-US" altLang="en-US" dirty="0">
                <a:latin typeface="Garamond" panose="02020404030301010803" pitchFamily="18" charset="0"/>
              </a:rPr>
              <a:t>are</a:t>
            </a:r>
            <a:r>
              <a:rPr lang="en-US" altLang="en-US" baseline="0" dirty="0">
                <a:latin typeface="Garamond" panose="02020404030301010803" pitchFamily="18" charset="0"/>
              </a:rPr>
              <a:t> also referred </a:t>
            </a:r>
            <a:r>
              <a:rPr lang="en-US" altLang="en-US" b="0" baseline="0" dirty="0">
                <a:latin typeface="Garamond" panose="02020404030301010803" pitchFamily="18" charset="0"/>
              </a:rPr>
              <a:t>to as environmental or systemic issues.</a:t>
            </a:r>
            <a:r>
              <a:rPr lang="en-US" altLang="en-US" baseline="0" dirty="0">
                <a:latin typeface="Garamond" panose="02020404030301010803" pitchFamily="18" charset="0"/>
              </a:rPr>
              <a:t> These factors influence the context in which data collection, management, and use take place. </a:t>
            </a:r>
            <a:r>
              <a:rPr lang="en-US" altLang="en-US" b="0" dirty="0">
                <a:latin typeface="Garamond" panose="02020404030301010803" pitchFamily="18" charset="0"/>
              </a:rPr>
              <a:t>A culture of information </a:t>
            </a:r>
            <a:r>
              <a:rPr lang="en-US" altLang="en-US" dirty="0">
                <a:latin typeface="Garamond" panose="02020404030301010803" pitchFamily="18" charset="0"/>
              </a:rPr>
              <a:t>is defined as an organization’s</a:t>
            </a:r>
            <a:r>
              <a:rPr lang="en-US" altLang="en-US" u="none" dirty="0">
                <a:latin typeface="Garamond" panose="02020404030301010803" pitchFamily="18" charset="0"/>
              </a:rPr>
              <a:t> capacity </a:t>
            </a:r>
            <a:r>
              <a:rPr lang="en-US" altLang="en-US" baseline="0" dirty="0">
                <a:latin typeface="Garamond" panose="02020404030301010803" pitchFamily="18" charset="0"/>
              </a:rPr>
              <a:t>to </a:t>
            </a:r>
            <a:r>
              <a:rPr lang="en-US" altLang="en-US" i="0" baseline="0" dirty="0">
                <a:latin typeface="Garamond" panose="02020404030301010803" pitchFamily="18" charset="0"/>
              </a:rPr>
              <a:t>promote values and beliefs </a:t>
            </a:r>
            <a:r>
              <a:rPr lang="en-US" altLang="en-US" baseline="0" dirty="0">
                <a:latin typeface="Garamond" panose="02020404030301010803" pitchFamily="18" charset="0"/>
              </a:rPr>
              <a:t>among its members, so that they may collect, analyze, and use information to accomplish the organization’s goals and mission. This requires the organization’s commitment and support. Organizations must commit a range of resources: human, RHIS forms and supplies, and infrastructure (such as utilities, transportation, and </a:t>
            </a:r>
            <a:r>
              <a:rPr lang="en-US" altLang="en-US" baseline="0" dirty="0" smtClean="0">
                <a:latin typeface="Garamond" panose="02020404030301010803" pitchFamily="18" charset="0"/>
              </a:rPr>
              <a:t>information and communications technology [ICT]).</a:t>
            </a:r>
            <a:endParaRPr lang="en-US" altLang="en-US" baseline="0" dirty="0">
              <a:latin typeface="Garamond" panose="02020404030301010803" pitchFamily="18" charset="0"/>
            </a:endParaRPr>
          </a:p>
          <a:p>
            <a:r>
              <a:rPr lang="en-US" altLang="en-US" dirty="0">
                <a:latin typeface="Garamond" panose="02020404030301010803" pitchFamily="18" charset="0"/>
              </a:rPr>
              <a:t> </a:t>
            </a:r>
          </a:p>
          <a:p>
            <a:r>
              <a:rPr lang="en-US" altLang="en-US" b="1" dirty="0">
                <a:latin typeface="Garamond" panose="02020404030301010803" pitchFamily="18" charset="0"/>
              </a:rPr>
              <a:t>Behavioral determinants:</a:t>
            </a:r>
          </a:p>
          <a:p>
            <a:r>
              <a:rPr lang="en-US" altLang="en-US" dirty="0">
                <a:latin typeface="Garamond" panose="02020404030301010803" pitchFamily="18" charset="0"/>
              </a:rPr>
              <a:t>Finally, we consider the individual behavior of people who are meant to collect, manage, and use data. Making an RHIS work always requires changes in the way people behave. People must be motivated to use data. If they value data, they are more likely to be concerned about its quality</a:t>
            </a:r>
            <a:r>
              <a:rPr lang="en-US" altLang="en-US" dirty="0" smtClean="0">
                <a:latin typeface="Garamond" panose="02020404030301010803" pitchFamily="18" charset="0"/>
              </a:rPr>
              <a:t>. </a:t>
            </a:r>
            <a:r>
              <a:rPr lang="en-US" altLang="en-US" dirty="0">
                <a:latin typeface="Garamond" panose="02020404030301010803" pitchFamily="18" charset="0"/>
              </a:rPr>
              <a:t>We have heard that health workers and managers must TRUST data enough to make information-based decisions, and not fall back on traditional patterns of decision making (i.e., political and experiential). Well-trained workers must have the confidence to use data to make decisions. </a:t>
            </a:r>
            <a:endParaRPr lang="en-US" dirty="0">
              <a:latin typeface="Garamond" panose="02020404030301010803" pitchFamily="18" charset="0"/>
            </a:endParaRPr>
          </a:p>
        </p:txBody>
      </p:sp>
    </p:spTree>
    <p:extLst>
      <p:ext uri="{BB962C8B-B14F-4D97-AF65-F5344CB8AC3E}">
        <p14:creationId xmlns:p14="http://schemas.microsoft.com/office/powerpoint/2010/main" val="35572395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p:spPr>
      </p:sp>
      <p:sp>
        <p:nvSpPr>
          <p:cNvPr id="3" name="Notes Placeholder 2"/>
          <p:cNvSpPr>
            <a:spLocks noGrp="1"/>
          </p:cNvSpPr>
          <p:nvPr>
            <p:ph type="body" idx="1"/>
          </p:nvPr>
        </p:nvSpPr>
        <p:spPr>
          <a:xfrm>
            <a:off x="1006751" y="3692421"/>
            <a:ext cx="8044898" cy="3497315"/>
          </a:xfrm>
          <a:prstGeom prst="rect">
            <a:avLst/>
          </a:prstGeom>
        </p:spPr>
        <p:txBody>
          <a:bodyPr/>
          <a:lstStyle/>
          <a:p>
            <a:r>
              <a:rPr lang="en-US" dirty="0"/>
              <a:t>The PRISM Framework, is applied to the RHIS structure</a:t>
            </a:r>
            <a:r>
              <a:rPr lang="en-US" baseline="0" dirty="0"/>
              <a:t> and processes to provide a detailed PRISM Conceptual Model of RHIS performance elaborating the various determinants at input, processes, output and outcome levels of </a:t>
            </a:r>
            <a:r>
              <a:rPr lang="en-US" baseline="0" dirty="0" smtClean="0"/>
              <a:t>RHIS.</a:t>
            </a:r>
            <a:endParaRPr lang="en-US" baseline="0" dirty="0"/>
          </a:p>
          <a:p>
            <a:endParaRPr lang="en-US" baseline="0" dirty="0"/>
          </a:p>
          <a:p>
            <a:r>
              <a:rPr lang="en-US" baseline="0" dirty="0"/>
              <a:t>The PRISM Assessment is developed based on this PRISM Conceptual Model. We will be talking about this assessment and the PRISM Tools in details in later sessions.</a:t>
            </a:r>
          </a:p>
          <a:p>
            <a:endParaRPr lang="en-US" baseline="0" dirty="0"/>
          </a:p>
          <a:p>
            <a:r>
              <a:rPr lang="en-US" baseline="0" dirty="0"/>
              <a:t>In general, the PRISM Framework provides a systems approach for developing appropriate strategies and interventions for strengthening RHIS.</a:t>
            </a:r>
          </a:p>
          <a:p>
            <a:endParaRPr lang="en-US" dirty="0"/>
          </a:p>
          <a:p>
            <a:r>
              <a:rPr lang="en-US" dirty="0"/>
              <a:t>In</a:t>
            </a:r>
            <a:r>
              <a:rPr lang="en-US" baseline="0" dirty="0"/>
              <a:t> the next slide is an example of how one RHIS problem can be related to technical, organization and/or behavioral factors.</a:t>
            </a:r>
            <a:endParaRPr lang="en-US" dirty="0"/>
          </a:p>
        </p:txBody>
      </p:sp>
      <p:sp>
        <p:nvSpPr>
          <p:cNvPr id="4" name="Slide Number Placeholder 3"/>
          <p:cNvSpPr>
            <a:spLocks noGrp="1"/>
          </p:cNvSpPr>
          <p:nvPr>
            <p:ph type="sldNum" sz="quarter" idx="10"/>
          </p:nvPr>
        </p:nvSpPr>
        <p:spPr>
          <a:xfrm>
            <a:off x="5696573" y="7382187"/>
            <a:ext cx="4359551" cy="388886"/>
          </a:xfrm>
          <a:prstGeom prst="rect">
            <a:avLst/>
          </a:prstGeom>
        </p:spPr>
        <p:txBody>
          <a:bodyPr/>
          <a:lstStyle/>
          <a:p>
            <a:fld id="{F19303DE-3E45-4DD3-9505-92EF4803EF97}" type="slidenum">
              <a:rPr lang="en-US" smtClean="0"/>
              <a:pPr/>
              <a:t>7</a:t>
            </a:fld>
            <a:endParaRPr lang="en-US" dirty="0"/>
          </a:p>
        </p:txBody>
      </p:sp>
    </p:spTree>
    <p:extLst>
      <p:ext uri="{BB962C8B-B14F-4D97-AF65-F5344CB8AC3E}">
        <p14:creationId xmlns:p14="http://schemas.microsoft.com/office/powerpoint/2010/main" val="31910653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006475" y="3692525"/>
            <a:ext cx="8045450" cy="3497263"/>
          </a:xfrm>
          <a:prstGeom prst="rect">
            <a:avLst/>
          </a:prstGeom>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2400" dirty="0">
              <a:solidFill>
                <a:schemeClr val="bg1"/>
              </a:solidFill>
            </a:endParaRPr>
          </a:p>
        </p:txBody>
      </p:sp>
    </p:spTree>
    <p:extLst>
      <p:ext uri="{BB962C8B-B14F-4D97-AF65-F5344CB8AC3E}">
        <p14:creationId xmlns:p14="http://schemas.microsoft.com/office/powerpoint/2010/main" val="1140407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a:xfrm>
            <a:off x="1006475" y="3692525"/>
            <a:ext cx="8045450" cy="3497263"/>
          </a:xfrm>
          <a:prstGeom prst="rect">
            <a:avLst/>
          </a:prstGeom>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2400" dirty="0">
              <a:solidFill>
                <a:schemeClr val="bg1"/>
              </a:solidFill>
            </a:endParaRPr>
          </a:p>
        </p:txBody>
      </p:sp>
    </p:spTree>
    <p:extLst>
      <p:ext uri="{BB962C8B-B14F-4D97-AF65-F5344CB8AC3E}">
        <p14:creationId xmlns:p14="http://schemas.microsoft.com/office/powerpoint/2010/main" val="2557833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4380" y="2409444"/>
            <a:ext cx="8549640" cy="615553"/>
          </a:xfrm>
          <a:prstGeom prst="rect">
            <a:avLst/>
          </a:prstGeom>
        </p:spPr>
        <p:txBody>
          <a:bodyPr wrap="square" lIns="0" tIns="0" rIns="0" bIns="0">
            <a:spAutoFit/>
          </a:bodyPr>
          <a:lstStyle>
            <a:lvl1pPr>
              <a:defRPr sz="4000">
                <a:solidFill>
                  <a:schemeClr val="bg1"/>
                </a:solidFill>
                <a:latin typeface="Century Gothic" panose="020B0502020202020204" pitchFamily="34" charset="0"/>
              </a:defRPr>
            </a:lvl1pPr>
          </a:lstStyle>
          <a:p>
            <a:endParaRPr dirty="0"/>
          </a:p>
        </p:txBody>
      </p:sp>
      <p:sp>
        <p:nvSpPr>
          <p:cNvPr id="3" name="Holder 3"/>
          <p:cNvSpPr>
            <a:spLocks noGrp="1"/>
          </p:cNvSpPr>
          <p:nvPr>
            <p:ph type="subTitle" idx="4"/>
          </p:nvPr>
        </p:nvSpPr>
        <p:spPr>
          <a:xfrm>
            <a:off x="1508760" y="4352544"/>
            <a:ext cx="7040879" cy="19431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311256"/>
            <a:ext cx="9052560" cy="1295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05963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177086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32788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309457"/>
            <a:ext cx="3309144" cy="1316990"/>
          </a:xfr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3932555" y="309457"/>
            <a:ext cx="5622925" cy="6633528"/>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2921" y="1626447"/>
            <a:ext cx="3309144" cy="5316538"/>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Tree>
    <p:extLst>
      <p:ext uri="{BB962C8B-B14F-4D97-AF65-F5344CB8AC3E}">
        <p14:creationId xmlns:p14="http://schemas.microsoft.com/office/powerpoint/2010/main" val="28898017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440680"/>
            <a:ext cx="6035040" cy="642303"/>
          </a:xfr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1971517" y="694478"/>
            <a:ext cx="6035040" cy="46634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pPr lvl="0"/>
            <a:endParaRPr lang="en-US" noProof="0" dirty="0"/>
          </a:p>
        </p:txBody>
      </p:sp>
      <p:sp>
        <p:nvSpPr>
          <p:cNvPr id="4" name="Text Placeholder 3"/>
          <p:cNvSpPr>
            <a:spLocks noGrp="1"/>
          </p:cNvSpPr>
          <p:nvPr>
            <p:ph type="body" sz="half" idx="2"/>
          </p:nvPr>
        </p:nvSpPr>
        <p:spPr>
          <a:xfrm>
            <a:off x="1971517" y="6082983"/>
            <a:ext cx="6035040" cy="912177"/>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Tree>
    <p:extLst>
      <p:ext uri="{BB962C8B-B14F-4D97-AF65-F5344CB8AC3E}">
        <p14:creationId xmlns:p14="http://schemas.microsoft.com/office/powerpoint/2010/main" val="41904008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661982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21563" y="311256"/>
            <a:ext cx="2133918" cy="599302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318" y="311256"/>
            <a:ext cx="6237605" cy="59930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709918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16318" y="311256"/>
            <a:ext cx="8539163" cy="1295400"/>
          </a:xfrm>
        </p:spPr>
        <p:txBody>
          <a:bodyPr/>
          <a:lstStyle/>
          <a:p>
            <a:r>
              <a:rPr lang="en-US"/>
              <a:t>Click to edit Master title style</a:t>
            </a:r>
          </a:p>
        </p:txBody>
      </p:sp>
      <p:sp>
        <p:nvSpPr>
          <p:cNvPr id="3" name="Table Placeholder 2"/>
          <p:cNvSpPr>
            <a:spLocks noGrp="1"/>
          </p:cNvSpPr>
          <p:nvPr>
            <p:ph type="tbl" idx="1"/>
          </p:nvPr>
        </p:nvSpPr>
        <p:spPr>
          <a:xfrm>
            <a:off x="1016318" y="1813560"/>
            <a:ext cx="8539163" cy="4490720"/>
          </a:xfrm>
        </p:spPr>
        <p:txBody>
          <a:bodyPr/>
          <a:lstStyle/>
          <a:p>
            <a:pPr lvl="0"/>
            <a:endParaRPr lang="en-US" noProof="0" dirty="0"/>
          </a:p>
        </p:txBody>
      </p:sp>
    </p:spTree>
    <p:extLst>
      <p:ext uri="{BB962C8B-B14F-4D97-AF65-F5344CB8AC3E}">
        <p14:creationId xmlns:p14="http://schemas.microsoft.com/office/powerpoint/2010/main" val="3198517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4" name="Rectangle 3"/>
          <p:cNvSpPr/>
          <p:nvPr/>
        </p:nvSpPr>
        <p:spPr>
          <a:xfrm>
            <a:off x="0" y="2849880"/>
            <a:ext cx="10058400" cy="492252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a:defRPr/>
            </a:pPr>
            <a:endParaRPr lang="en-US" sz="2000" dirty="0">
              <a:solidFill>
                <a:srgbClr val="777777"/>
              </a:solidFill>
            </a:endParaRPr>
          </a:p>
        </p:txBody>
      </p:sp>
      <p:grpSp>
        <p:nvGrpSpPr>
          <p:cNvPr id="5" name="Group 8"/>
          <p:cNvGrpSpPr>
            <a:grpSpLocks noChangeAspect="1"/>
          </p:cNvGrpSpPr>
          <p:nvPr/>
        </p:nvGrpSpPr>
        <p:grpSpPr bwMode="auto">
          <a:xfrm>
            <a:off x="2355692" y="863601"/>
            <a:ext cx="5347018" cy="85280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838200" y="2245360"/>
            <a:ext cx="8549640" cy="3022600"/>
          </a:xfrm>
        </p:spPr>
        <p:txBody>
          <a:bodyPr anchor="b">
            <a:noAutofit/>
          </a:bodyPr>
          <a:lstStyle>
            <a:lvl1pPr>
              <a:lnSpc>
                <a:spcPct val="100000"/>
              </a:lnSpc>
              <a:defRPr sz="45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838200" y="5440680"/>
            <a:ext cx="8549640" cy="1381760"/>
          </a:xfrm>
        </p:spPr>
        <p:txBody>
          <a:bodyPr>
            <a:normAutofit/>
          </a:bodyPr>
          <a:lstStyle>
            <a:lvl1pPr marL="0" indent="0" algn="ctr">
              <a:buNone/>
              <a:defRPr sz="2700">
                <a:solidFill>
                  <a:srgbClr val="808080"/>
                </a:solidFill>
                <a:latin typeface="Gill Sans MT" panose="020B0502020104020203" pitchFamily="34" charset="0"/>
                <a:cs typeface="Arial" panose="020B0604020202020204" pitchFamily="34" charset="0"/>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39109733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grpSp>
        <p:nvGrpSpPr>
          <p:cNvPr id="5" name="Group 7"/>
          <p:cNvGrpSpPr>
            <a:grpSpLocks noChangeAspect="1"/>
          </p:cNvGrpSpPr>
          <p:nvPr/>
        </p:nvGrpSpPr>
        <p:grpSpPr bwMode="auto">
          <a:xfrm>
            <a:off x="2355692" y="863601"/>
            <a:ext cx="5347018" cy="85280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838200" y="2245360"/>
            <a:ext cx="5113020" cy="3022600"/>
          </a:xfrm>
        </p:spPr>
        <p:txBody>
          <a:bodyPr anchor="b">
            <a:noAutofit/>
          </a:bodyPr>
          <a:lstStyle>
            <a:lvl1pPr algn="l">
              <a:lnSpc>
                <a:spcPct val="100000"/>
              </a:lnSpc>
              <a:defRPr sz="33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838200" y="5440680"/>
            <a:ext cx="5113020" cy="1381760"/>
          </a:xfrm>
        </p:spPr>
        <p:txBody>
          <a:bodyPr>
            <a:normAutofit/>
          </a:bodyPr>
          <a:lstStyle>
            <a:lvl1pPr marL="0" indent="0" algn="l">
              <a:buNone/>
              <a:defRPr sz="2500">
                <a:solidFill>
                  <a:srgbClr val="5F5F5F"/>
                </a:solidFill>
                <a:latin typeface="Gill Sans MT" panose="020B0502020104020203" pitchFamily="34" charset="0"/>
                <a:cs typeface="Arial" panose="020B0604020202020204" pitchFamily="34" charset="0"/>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endParaRPr lang="en-US" dirty="0"/>
          </a:p>
        </p:txBody>
      </p:sp>
      <p:sp>
        <p:nvSpPr>
          <p:cNvPr id="3" name="ClipArt Placeholder 2"/>
          <p:cNvSpPr>
            <a:spLocks noGrp="1"/>
          </p:cNvSpPr>
          <p:nvPr>
            <p:ph type="clipArt" sz="quarter" idx="13"/>
          </p:nvPr>
        </p:nvSpPr>
        <p:spPr>
          <a:xfrm>
            <a:off x="6202680" y="2245360"/>
            <a:ext cx="2933700" cy="4577080"/>
          </a:xfrm>
        </p:spPr>
        <p:txBody>
          <a:bodyPr rtlCol="0">
            <a:normAutofit/>
          </a:bodyPr>
          <a:lstStyle>
            <a:lvl1pPr marL="0" indent="0">
              <a:buNone/>
              <a:defRPr/>
            </a:lvl1pPr>
          </a:lstStyle>
          <a:p>
            <a:pPr lvl="0"/>
            <a:r>
              <a:rPr lang="en-US" noProof="0" dirty="0"/>
              <a:t>Click icon to add clip art</a:t>
            </a:r>
          </a:p>
        </p:txBody>
      </p:sp>
    </p:spTree>
    <p:extLst>
      <p:ext uri="{BB962C8B-B14F-4D97-AF65-F5344CB8AC3E}">
        <p14:creationId xmlns:p14="http://schemas.microsoft.com/office/powerpoint/2010/main" val="1310519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dirty="0"/>
          </a:p>
        </p:txBody>
      </p:sp>
      <p:sp>
        <p:nvSpPr>
          <p:cNvPr id="17" name="bk object 17"/>
          <p:cNvSpPr/>
          <p:nvPr/>
        </p:nvSpPr>
        <p:spPr>
          <a:xfrm>
            <a:off x="0" y="0"/>
            <a:ext cx="10058400" cy="1386840"/>
          </a:xfrm>
          <a:custGeom>
            <a:avLst/>
            <a:gdLst/>
            <a:ahLst/>
            <a:cxnLst/>
            <a:rect l="l" t="t" r="r" b="b"/>
            <a:pathLst>
              <a:path w="10058400" h="1386840">
                <a:moveTo>
                  <a:pt x="0" y="1386839"/>
                </a:moveTo>
                <a:lnTo>
                  <a:pt x="10058400" y="1386839"/>
                </a:lnTo>
                <a:lnTo>
                  <a:pt x="10058400" y="0"/>
                </a:lnTo>
                <a:lnTo>
                  <a:pt x="0" y="0"/>
                </a:lnTo>
                <a:lnTo>
                  <a:pt x="0" y="1386839"/>
                </a:lnTo>
                <a:close/>
              </a:path>
            </a:pathLst>
          </a:custGeom>
          <a:solidFill>
            <a:srgbClr val="A7BF39"/>
          </a:solidFill>
        </p:spPr>
        <p:txBody>
          <a:bodyPr wrap="square" lIns="0" tIns="0" rIns="0" bIns="0" rtlCol="0"/>
          <a:lstStyle/>
          <a:p>
            <a:endParaRPr dirty="0"/>
          </a:p>
        </p:txBody>
      </p:sp>
      <p:sp>
        <p:nvSpPr>
          <p:cNvPr id="2" name="Holder 2"/>
          <p:cNvSpPr>
            <a:spLocks noGrp="1"/>
          </p:cNvSpPr>
          <p:nvPr>
            <p:ph type="title"/>
          </p:nvPr>
        </p:nvSpPr>
        <p:spPr>
          <a:xfrm>
            <a:off x="1054100" y="809711"/>
            <a:ext cx="7950200" cy="615553"/>
          </a:xfrm>
        </p:spPr>
        <p:txBody>
          <a:bodyPr lIns="0" tIns="0" rIns="0" bIns="0"/>
          <a:lstStyle>
            <a:lvl1pPr>
              <a:defRPr sz="4000" b="1" i="0">
                <a:solidFill>
                  <a:schemeClr val="bg1"/>
                </a:solidFill>
                <a:latin typeface="Century Gothic" panose="020B0502020202020204" pitchFamily="34" charset="0"/>
                <a:cs typeface="Century Gothic" panose="020B0502020202020204" pitchFamily="34" charset="0"/>
              </a:defRPr>
            </a:lvl1pPr>
          </a:lstStyle>
          <a:p>
            <a:endParaRPr dirty="0"/>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fld id="{A58D6B6E-16FA-4CAE-B80D-ED6ADF558AA0}" type="slidenum">
              <a:rPr lang="en-IN" smtClean="0">
                <a:solidFill>
                  <a:srgbClr val="002A6C"/>
                </a:solidFill>
              </a:rPr>
              <a:pPr/>
              <a:t>‹#›</a:t>
            </a:fld>
            <a:endParaRPr lang="en-IN" dirty="0">
              <a:solidFill>
                <a:srgbClr val="002A6C"/>
              </a:solidFill>
            </a:endParaRPr>
          </a:p>
        </p:txBody>
      </p:sp>
    </p:spTree>
    <p:extLst>
      <p:ext uri="{BB962C8B-B14F-4D97-AF65-F5344CB8AC3E}">
        <p14:creationId xmlns:p14="http://schemas.microsoft.com/office/powerpoint/2010/main" val="15661999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Content Placeholder 2"/>
          <p:cNvSpPr>
            <a:spLocks noGrp="1"/>
          </p:cNvSpPr>
          <p:nvPr>
            <p:ph sz="half" idx="1"/>
          </p:nvPr>
        </p:nvSpPr>
        <p:spPr>
          <a:xfrm>
            <a:off x="502920" y="1813560"/>
            <a:ext cx="4442460" cy="5129425"/>
          </a:xfrm>
        </p:spPr>
        <p:txBody>
          <a:bodyPr/>
          <a:lstStyle>
            <a:lvl1pPr>
              <a:defRPr sz="3100">
                <a:solidFill>
                  <a:srgbClr val="5F5F5F"/>
                </a:solidFill>
              </a:defRPr>
            </a:lvl1pPr>
            <a:lvl2pPr>
              <a:defRPr sz="2700">
                <a:solidFill>
                  <a:srgbClr val="5F5F5F"/>
                </a:solidFill>
              </a:defRPr>
            </a:lvl2pPr>
            <a:lvl3pPr>
              <a:defRPr sz="2200">
                <a:solidFill>
                  <a:srgbClr val="5F5F5F"/>
                </a:solidFill>
              </a:defRPr>
            </a:lvl3pPr>
            <a:lvl4pPr>
              <a:defRPr sz="2000">
                <a:solidFill>
                  <a:srgbClr val="5F5F5F"/>
                </a:solidFill>
              </a:defRPr>
            </a:lvl4pPr>
            <a:lvl5pPr>
              <a:defRPr sz="2000">
                <a:solidFill>
                  <a:srgbClr val="5F5F5F"/>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13020" y="1813560"/>
            <a:ext cx="4442460" cy="5129425"/>
          </a:xfrm>
        </p:spPr>
        <p:txBody>
          <a:bodyPr/>
          <a:lstStyle>
            <a:lvl1pPr>
              <a:defRPr sz="3100">
                <a:solidFill>
                  <a:srgbClr val="5F5F5F"/>
                </a:solidFill>
              </a:defRPr>
            </a:lvl1pPr>
            <a:lvl2pPr>
              <a:defRPr sz="2700">
                <a:solidFill>
                  <a:srgbClr val="5F5F5F"/>
                </a:solidFill>
              </a:defRPr>
            </a:lvl2pPr>
            <a:lvl3pPr>
              <a:defRPr sz="2200">
                <a:solidFill>
                  <a:srgbClr val="5F5F5F"/>
                </a:solidFill>
              </a:defRPr>
            </a:lvl3pPr>
            <a:lvl4pPr>
              <a:defRPr sz="2000">
                <a:solidFill>
                  <a:srgbClr val="5F5F5F"/>
                </a:solidFill>
              </a:defRPr>
            </a:lvl4pPr>
            <a:lvl5pPr>
              <a:defRPr sz="2000">
                <a:solidFill>
                  <a:srgbClr val="5F5F5F"/>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D3A11EE9-B1D2-47C8-8DA7-4D1AE08C170F}"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20624576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700">
                <a:solidFill>
                  <a:srgbClr val="5F5F5F"/>
                </a:solidFill>
              </a:defRPr>
            </a:lvl1pPr>
            <a:lvl2pPr>
              <a:defRPr sz="2500">
                <a:solidFill>
                  <a:srgbClr val="5F5F5F"/>
                </a:solidFill>
              </a:defRPr>
            </a:lvl2pPr>
            <a:lvl3pPr>
              <a:defRPr sz="2200">
                <a:solidFill>
                  <a:srgbClr val="5F5F5F"/>
                </a:solidFill>
              </a:defRPr>
            </a:lvl3pPr>
            <a:lvl4pPr>
              <a:defRPr sz="20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8F8E4E26-E8F4-4774-8B35-AE1755917925}"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26750504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B30E2C00-2B1A-482E-98AE-E902D11C88D0}"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14468673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8B3BB08B-2EB8-40BE-B201-9B2F1E5B4B03}"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3972945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763112" y="2076238"/>
            <a:ext cx="8465820" cy="1604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defTabSz="1018824">
              <a:defRPr/>
            </a:pPr>
            <a:r>
              <a:rPr lang="en-US" altLang="en-US" sz="3800" dirty="0">
                <a:solidFill>
                  <a:srgbClr val="002A6C"/>
                </a:solidFill>
                <a:latin typeface="Gill Sans MT" pitchFamily="34" charset="0"/>
              </a:rPr>
              <a:t>For more information, please visit</a:t>
            </a:r>
          </a:p>
          <a:p>
            <a:pPr algn="ctr" defTabSz="1018824">
              <a:defRPr/>
            </a:pPr>
            <a:r>
              <a:rPr lang="en-US" altLang="en-US" sz="3800" b="1" dirty="0">
                <a:solidFill>
                  <a:srgbClr val="002A6C"/>
                </a:solidFill>
                <a:latin typeface="Gill Sans MT" pitchFamily="34" charset="0"/>
              </a:rPr>
              <a:t>www.mcsprogram.org</a:t>
            </a:r>
          </a:p>
          <a:p>
            <a:pPr defTabSz="1018824">
              <a:defRPr/>
            </a:pPr>
            <a:endParaRPr lang="en-US" altLang="en-US" sz="2000" dirty="0">
              <a:solidFill>
                <a:srgbClr val="000000"/>
              </a:solidFill>
            </a:endParaRPr>
          </a:p>
        </p:txBody>
      </p:sp>
      <p:sp>
        <p:nvSpPr>
          <p:cNvPr id="3" name="TextBox 2"/>
          <p:cNvSpPr txBox="1">
            <a:spLocks noChangeArrowheads="1"/>
          </p:cNvSpPr>
          <p:nvPr/>
        </p:nvSpPr>
        <p:spPr bwMode="auto">
          <a:xfrm>
            <a:off x="763112" y="4231640"/>
            <a:ext cx="8465820" cy="10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defTabSz="1018824">
              <a:defRPr/>
            </a:pPr>
            <a:r>
              <a:rPr lang="en-US" altLang="en-US" sz="1600" dirty="0">
                <a:solidFill>
                  <a:srgbClr val="000000"/>
                </a:solidFill>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1056482" y="6822441"/>
            <a:ext cx="7879080" cy="430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defTabSz="1018824">
              <a:defRPr/>
            </a:pPr>
            <a:r>
              <a:rPr lang="en-US" altLang="en-US" sz="3100" baseline="30000" dirty="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38322206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4380" y="2409445"/>
            <a:ext cx="8549640" cy="615553"/>
          </a:xfrm>
          <a:prstGeom prst="rect">
            <a:avLst/>
          </a:prstGeom>
        </p:spPr>
        <p:txBody>
          <a:bodyPr wrap="square" lIns="0" tIns="0" rIns="0" bIns="0">
            <a:spAutoFit/>
          </a:bodyPr>
          <a:lstStyle>
            <a:lvl1pPr>
              <a:defRPr sz="4000">
                <a:solidFill>
                  <a:schemeClr val="bg1"/>
                </a:solidFill>
                <a:latin typeface="Century Gothic" panose="020B0502020202020204" pitchFamily="34" charset="0"/>
              </a:defRPr>
            </a:lvl1pPr>
          </a:lstStyle>
          <a:p>
            <a:endParaRPr dirty="0"/>
          </a:p>
        </p:txBody>
      </p:sp>
      <p:sp>
        <p:nvSpPr>
          <p:cNvPr id="3" name="Holder 3"/>
          <p:cNvSpPr>
            <a:spLocks noGrp="1"/>
          </p:cNvSpPr>
          <p:nvPr>
            <p:ph type="subTitle" idx="4"/>
          </p:nvPr>
        </p:nvSpPr>
        <p:spPr>
          <a:xfrm>
            <a:off x="1508761" y="4352545"/>
            <a:ext cx="704087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6746103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1"/>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sz="1310" dirty="0"/>
          </a:p>
        </p:txBody>
      </p:sp>
      <p:sp>
        <p:nvSpPr>
          <p:cNvPr id="17" name="bk object 17"/>
          <p:cNvSpPr/>
          <p:nvPr/>
        </p:nvSpPr>
        <p:spPr>
          <a:xfrm>
            <a:off x="0" y="0"/>
            <a:ext cx="10058400" cy="1386840"/>
          </a:xfrm>
          <a:custGeom>
            <a:avLst/>
            <a:gdLst/>
            <a:ahLst/>
            <a:cxnLst/>
            <a:rect l="l" t="t" r="r" b="b"/>
            <a:pathLst>
              <a:path w="10058400" h="1386840">
                <a:moveTo>
                  <a:pt x="0" y="1386839"/>
                </a:moveTo>
                <a:lnTo>
                  <a:pt x="10058400" y="1386839"/>
                </a:lnTo>
                <a:lnTo>
                  <a:pt x="10058400" y="0"/>
                </a:lnTo>
                <a:lnTo>
                  <a:pt x="0" y="0"/>
                </a:lnTo>
                <a:lnTo>
                  <a:pt x="0" y="1386839"/>
                </a:lnTo>
                <a:close/>
              </a:path>
            </a:pathLst>
          </a:custGeom>
          <a:solidFill>
            <a:srgbClr val="A7BF39"/>
          </a:solidFill>
        </p:spPr>
        <p:txBody>
          <a:bodyPr wrap="square" lIns="0" tIns="0" rIns="0" bIns="0" rtlCol="0"/>
          <a:lstStyle/>
          <a:p>
            <a:endParaRPr sz="1310" dirty="0"/>
          </a:p>
        </p:txBody>
      </p:sp>
      <p:sp>
        <p:nvSpPr>
          <p:cNvPr id="2" name="Holder 2"/>
          <p:cNvSpPr>
            <a:spLocks noGrp="1"/>
          </p:cNvSpPr>
          <p:nvPr>
            <p:ph type="title"/>
          </p:nvPr>
        </p:nvSpPr>
        <p:spPr>
          <a:xfrm>
            <a:off x="1054100" y="809712"/>
            <a:ext cx="7950200" cy="615553"/>
          </a:xfrm>
        </p:spPr>
        <p:txBody>
          <a:bodyPr lIns="0" tIns="0" rIns="0" bIns="0"/>
          <a:lstStyle>
            <a:lvl1pPr>
              <a:defRPr sz="4000" b="1" i="0">
                <a:solidFill>
                  <a:schemeClr val="bg1"/>
                </a:solidFill>
                <a:latin typeface="Century Gothic" panose="020B0502020202020204" pitchFamily="34" charset="0"/>
                <a:cs typeface="Century Gothic" panose="020B0502020202020204" pitchFamily="34" charset="0"/>
              </a:defRPr>
            </a:lvl1pPr>
          </a:lstStyle>
          <a:p>
            <a:endParaRPr dirty="0"/>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1290324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2"/>
            <a:ext cx="7950200" cy="615553"/>
          </a:xfrm>
        </p:spPr>
        <p:txBody>
          <a:bodyPr lIns="0" tIns="0" rIns="0" bIns="0"/>
          <a:lstStyle>
            <a:lvl1pPr>
              <a:defRPr sz="4000" b="1" i="0">
                <a:solidFill>
                  <a:schemeClr val="bg1"/>
                </a:solidFill>
                <a:latin typeface="Century Gothic" panose="020B0502020202020204" pitchFamily="34" charset="0"/>
                <a:cs typeface="Century Gothic" panose="020B0502020202020204" pitchFamily="34" charset="0"/>
              </a:defRPr>
            </a:lvl1pPr>
          </a:lstStyle>
          <a:p>
            <a:endParaRPr dirty="0"/>
          </a:p>
        </p:txBody>
      </p:sp>
      <p:sp>
        <p:nvSpPr>
          <p:cNvPr id="3" name="Holder 3"/>
          <p:cNvSpPr>
            <a:spLocks noGrp="1"/>
          </p:cNvSpPr>
          <p:nvPr>
            <p:ph sz="half" idx="2"/>
          </p:nvPr>
        </p:nvSpPr>
        <p:spPr>
          <a:xfrm>
            <a:off x="502920" y="1787653"/>
            <a:ext cx="4375404"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5" y="1787653"/>
            <a:ext cx="4375404"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30820851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2"/>
            <a:ext cx="7950200" cy="615553"/>
          </a:xfrm>
        </p:spPr>
        <p:txBody>
          <a:bodyPr lIns="0" tIns="0" rIns="0" bIns="0"/>
          <a:lstStyle>
            <a:lvl1pPr>
              <a:defRPr sz="4000" b="1" i="0">
                <a:solidFill>
                  <a:schemeClr val="bg1"/>
                </a:solidFill>
                <a:latin typeface="Century Gothic" panose="020B0502020202020204" pitchFamily="34" charset="0"/>
                <a:cs typeface="Century Gothic" panose="020B0502020202020204" pitchFamily="34" charset="0"/>
              </a:defRPr>
            </a:lvl1pPr>
          </a:lstStyle>
          <a:p>
            <a:endParaRPr dirty="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277231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1"/>
            <a:ext cx="7950200" cy="615553"/>
          </a:xfrm>
        </p:spPr>
        <p:txBody>
          <a:bodyPr lIns="0" tIns="0" rIns="0" bIns="0"/>
          <a:lstStyle>
            <a:lvl1pPr>
              <a:defRPr sz="4000" b="1" i="0">
                <a:solidFill>
                  <a:schemeClr val="bg1"/>
                </a:solidFill>
                <a:latin typeface="Century Gothic" panose="020B0502020202020204" pitchFamily="34" charset="0"/>
                <a:cs typeface="Century Gothic" panose="020B0502020202020204" pitchFamily="34" charset="0"/>
              </a:defRPr>
            </a:lvl1pPr>
          </a:lstStyle>
          <a:p>
            <a:endParaRPr dirty="0"/>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5"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1_Title Only">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2"/>
            <a:ext cx="7950200" cy="615553"/>
          </a:xfrm>
        </p:spPr>
        <p:txBody>
          <a:bodyPr lIns="0" tIns="0" rIns="0" bIns="0"/>
          <a:lstStyle>
            <a:lvl1pPr>
              <a:defRPr sz="4000" b="1" i="0">
                <a:solidFill>
                  <a:schemeClr val="bg1"/>
                </a:solidFill>
                <a:latin typeface="Century Gothic" panose="020B0502020202020204" pitchFamily="34" charset="0"/>
                <a:cs typeface="Century Gothic" panose="020B0502020202020204" pitchFamily="34" charset="0"/>
              </a:defRPr>
            </a:lvl1pPr>
          </a:lstStyle>
          <a:p>
            <a:endParaRPr dirty="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33235213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1383792"/>
            <a:ext cx="10058400" cy="5036185"/>
          </a:xfrm>
          <a:custGeom>
            <a:avLst/>
            <a:gdLst/>
            <a:ahLst/>
            <a:cxnLst/>
            <a:rect l="l" t="t" r="r" b="b"/>
            <a:pathLst>
              <a:path w="10058400" h="5036185">
                <a:moveTo>
                  <a:pt x="0" y="5036058"/>
                </a:moveTo>
                <a:lnTo>
                  <a:pt x="10058400" y="5036058"/>
                </a:lnTo>
                <a:lnTo>
                  <a:pt x="10058400" y="0"/>
                </a:lnTo>
                <a:lnTo>
                  <a:pt x="0" y="0"/>
                </a:lnTo>
                <a:lnTo>
                  <a:pt x="0" y="5036058"/>
                </a:lnTo>
                <a:close/>
              </a:path>
            </a:pathLst>
          </a:custGeom>
          <a:solidFill>
            <a:srgbClr val="EBEAD9"/>
          </a:solidFill>
        </p:spPr>
        <p:txBody>
          <a:bodyPr wrap="square" lIns="0" tIns="0" rIns="0" bIns="0" rtlCol="0"/>
          <a:lstStyle/>
          <a:p>
            <a:endParaRPr sz="1310" dirty="0"/>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sz="1310" dirty="0"/>
          </a:p>
        </p:txBody>
      </p:sp>
      <p:sp>
        <p:nvSpPr>
          <p:cNvPr id="18" name="bk object 18"/>
          <p:cNvSpPr/>
          <p:nvPr/>
        </p:nvSpPr>
        <p:spPr>
          <a:xfrm>
            <a:off x="0" y="0"/>
            <a:ext cx="10058400" cy="1384300"/>
          </a:xfrm>
          <a:custGeom>
            <a:avLst/>
            <a:gdLst/>
            <a:ahLst/>
            <a:cxnLst/>
            <a:rect l="l" t="t" r="r" b="b"/>
            <a:pathLst>
              <a:path w="10058400" h="1384300">
                <a:moveTo>
                  <a:pt x="0" y="1383791"/>
                </a:moveTo>
                <a:lnTo>
                  <a:pt x="10058400" y="1383791"/>
                </a:lnTo>
                <a:lnTo>
                  <a:pt x="10058400" y="0"/>
                </a:lnTo>
                <a:lnTo>
                  <a:pt x="0" y="0"/>
                </a:lnTo>
                <a:lnTo>
                  <a:pt x="0" y="1383791"/>
                </a:lnTo>
                <a:close/>
              </a:path>
            </a:pathLst>
          </a:custGeom>
          <a:solidFill>
            <a:srgbClr val="A7BF39"/>
          </a:solidFill>
        </p:spPr>
        <p:txBody>
          <a:bodyPr wrap="square" lIns="0" tIns="0" rIns="0" bIns="0" rtlCol="0"/>
          <a:lstStyle/>
          <a:p>
            <a:endParaRPr sz="1310" dirty="0"/>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7273052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1"/>
            <a:ext cx="7950200" cy="615553"/>
          </a:xfrm>
        </p:spPr>
        <p:txBody>
          <a:bodyPr lIns="0" tIns="0" rIns="0" bIns="0"/>
          <a:lstStyle>
            <a:lvl1pPr>
              <a:defRPr sz="4000" b="1" i="0">
                <a:solidFill>
                  <a:schemeClr val="bg1"/>
                </a:solidFill>
                <a:latin typeface="Century Gothic" panose="020B0502020202020204" pitchFamily="34" charset="0"/>
                <a:cs typeface="Century Gothic" panose="020B0502020202020204" pitchFamily="34" charset="0"/>
              </a:defRPr>
            </a:lvl1pPr>
          </a:lstStyle>
          <a:p>
            <a:endParaRPr dirty="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1383791"/>
            <a:ext cx="10058400" cy="5036185"/>
          </a:xfrm>
          <a:custGeom>
            <a:avLst/>
            <a:gdLst/>
            <a:ahLst/>
            <a:cxnLst/>
            <a:rect l="l" t="t" r="r" b="b"/>
            <a:pathLst>
              <a:path w="10058400" h="5036185">
                <a:moveTo>
                  <a:pt x="0" y="5036058"/>
                </a:moveTo>
                <a:lnTo>
                  <a:pt x="10058400" y="5036058"/>
                </a:lnTo>
                <a:lnTo>
                  <a:pt x="10058400" y="0"/>
                </a:lnTo>
                <a:lnTo>
                  <a:pt x="0" y="0"/>
                </a:lnTo>
                <a:lnTo>
                  <a:pt x="0" y="5036058"/>
                </a:lnTo>
                <a:close/>
              </a:path>
            </a:pathLst>
          </a:custGeom>
          <a:solidFill>
            <a:srgbClr val="EBEAD9"/>
          </a:solidFill>
        </p:spPr>
        <p:txBody>
          <a:bodyPr wrap="square" lIns="0" tIns="0" rIns="0" bIns="0" rtlCol="0"/>
          <a:lstStyle/>
          <a:p>
            <a:endParaRPr dirty="0"/>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dirty="0"/>
          </a:p>
        </p:txBody>
      </p:sp>
      <p:sp>
        <p:nvSpPr>
          <p:cNvPr id="18" name="bk object 18"/>
          <p:cNvSpPr/>
          <p:nvPr/>
        </p:nvSpPr>
        <p:spPr>
          <a:xfrm>
            <a:off x="0" y="0"/>
            <a:ext cx="10058400" cy="1384300"/>
          </a:xfrm>
          <a:custGeom>
            <a:avLst/>
            <a:gdLst/>
            <a:ahLst/>
            <a:cxnLst/>
            <a:rect l="l" t="t" r="r" b="b"/>
            <a:pathLst>
              <a:path w="10058400" h="1384300">
                <a:moveTo>
                  <a:pt x="0" y="1383791"/>
                </a:moveTo>
                <a:lnTo>
                  <a:pt x="10058400" y="1383791"/>
                </a:lnTo>
                <a:lnTo>
                  <a:pt x="10058400" y="0"/>
                </a:lnTo>
                <a:lnTo>
                  <a:pt x="0" y="0"/>
                </a:lnTo>
                <a:lnTo>
                  <a:pt x="0" y="1383791"/>
                </a:lnTo>
                <a:close/>
              </a:path>
            </a:pathLst>
          </a:custGeom>
          <a:solidFill>
            <a:srgbClr val="A7BF39"/>
          </a:solidFill>
        </p:spPr>
        <p:txBody>
          <a:bodyPr wrap="square" lIns="0" tIns="0" rIns="0" bIns="0" rtlCol="0"/>
          <a:lstStyle/>
          <a:p>
            <a:endParaRPr dirty="0"/>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5354320"/>
            <a:ext cx="10058400" cy="241808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1882" tIns="50941" rIns="101882" bIns="50941"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defRPr/>
            </a:pPr>
            <a:endParaRPr lang="en-US" altLang="en-US" dirty="0">
              <a:solidFill>
                <a:srgbClr val="FFFFFF"/>
              </a:solidFill>
            </a:endParaRPr>
          </a:p>
        </p:txBody>
      </p:sp>
      <p:pic>
        <p:nvPicPr>
          <p:cNvPr id="5" name="Picture 5" descr="Vertical_RGB_6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85733" y="6090180"/>
            <a:ext cx="1145540" cy="96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logo_20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2788" y="6097377"/>
            <a:ext cx="1005840" cy="982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1"/>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25490" y="6178339"/>
            <a:ext cx="2998312" cy="1011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2"/>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510507" y="6032607"/>
            <a:ext cx="832961" cy="1032722"/>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4" name="Rectangle 8"/>
          <p:cNvSpPr>
            <a:spLocks noGrp="1" noChangeArrowheads="1"/>
          </p:cNvSpPr>
          <p:nvPr>
            <p:ph type="ctrTitle" sz="quarter"/>
          </p:nvPr>
        </p:nvSpPr>
        <p:spPr>
          <a:xfrm>
            <a:off x="754380" y="622512"/>
            <a:ext cx="8549640" cy="2475653"/>
          </a:xfrm>
        </p:spPr>
        <p:txBody>
          <a:bodyPr/>
          <a:lstStyle>
            <a:lvl1pPr algn="ctr">
              <a:defRPr sz="4500"/>
            </a:lvl1pPr>
          </a:lstStyle>
          <a:p>
            <a:pPr lvl="0"/>
            <a:r>
              <a:rPr lang="en-US" altLang="en-US" noProof="0"/>
              <a:t>Click to edit Master title style</a:t>
            </a:r>
          </a:p>
        </p:txBody>
      </p:sp>
      <p:sp>
        <p:nvSpPr>
          <p:cNvPr id="4105" name="Rectangle 9"/>
          <p:cNvSpPr>
            <a:spLocks noGrp="1" noChangeArrowheads="1"/>
          </p:cNvSpPr>
          <p:nvPr>
            <p:ph type="subTitle" sz="quarter" idx="1"/>
          </p:nvPr>
        </p:nvSpPr>
        <p:spPr>
          <a:xfrm>
            <a:off x="1508760" y="3486785"/>
            <a:ext cx="7040880" cy="1986280"/>
          </a:xfrm>
        </p:spPr>
        <p:txBody>
          <a:bodyPr/>
          <a:lstStyle>
            <a:lvl1pPr marL="0" indent="0" algn="ctr">
              <a:spcBef>
                <a:spcPct val="0"/>
              </a:spcBef>
              <a:spcAft>
                <a:spcPct val="0"/>
              </a:spcAft>
              <a:buClrTx/>
              <a:buFontTx/>
              <a:buNone/>
              <a:defRPr sz="2700"/>
            </a:lvl1pPr>
          </a:lstStyle>
          <a:p>
            <a:pPr lvl="0"/>
            <a:r>
              <a:rPr lang="en-US" altLang="en-US" noProof="0"/>
              <a:t>Your Name Here</a:t>
            </a:r>
          </a:p>
          <a:p>
            <a:pPr lvl="0"/>
            <a:r>
              <a:rPr lang="en-US" altLang="en-US" noProof="0"/>
              <a:t>MEASURE Evaluation</a:t>
            </a:r>
          </a:p>
          <a:p>
            <a:pPr lvl="0"/>
            <a:r>
              <a:rPr lang="en-US" altLang="en-US" noProof="0"/>
              <a:t>Date Here</a:t>
            </a:r>
          </a:p>
        </p:txBody>
      </p:sp>
    </p:spTree>
    <p:extLst>
      <p:ext uri="{BB962C8B-B14F-4D97-AF65-F5344CB8AC3E}">
        <p14:creationId xmlns:p14="http://schemas.microsoft.com/office/powerpoint/2010/main" val="667680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5224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487"/>
            <a:ext cx="8549640" cy="1543685"/>
          </a:xfrm>
        </p:spPr>
        <p:txBody>
          <a:bodyPr anchor="t"/>
          <a:lstStyle>
            <a:lvl1pPr algn="l">
              <a:defRPr sz="4500" b="1" cap="all"/>
            </a:lvl1pPr>
          </a:lstStyle>
          <a:p>
            <a:r>
              <a:rPr lang="en-US"/>
              <a:t>Click to edit Master title style</a:t>
            </a:r>
          </a:p>
        </p:txBody>
      </p:sp>
      <p:sp>
        <p:nvSpPr>
          <p:cNvPr id="3" name="Text Placeholder 2"/>
          <p:cNvSpPr>
            <a:spLocks noGrp="1"/>
          </p:cNvSpPr>
          <p:nvPr>
            <p:ph type="body" idx="1"/>
          </p:nvPr>
        </p:nvSpPr>
        <p:spPr>
          <a:xfrm>
            <a:off x="794544" y="3294275"/>
            <a:ext cx="8549640" cy="1700212"/>
          </a:xfrm>
        </p:spPr>
        <p:txBody>
          <a:bodyPr anchor="b"/>
          <a:lstStyle>
            <a:lvl1pPr marL="0" indent="0">
              <a:buNone/>
              <a:defRPr sz="2200"/>
            </a:lvl1pPr>
            <a:lvl2pPr marL="509412" indent="0">
              <a:buNone/>
              <a:defRPr sz="2000"/>
            </a:lvl2pPr>
            <a:lvl3pPr marL="1018824" indent="0">
              <a:buNone/>
              <a:defRPr sz="1800"/>
            </a:lvl3pPr>
            <a:lvl4pPr marL="1528237" indent="0">
              <a:buNone/>
              <a:defRPr sz="1600"/>
            </a:lvl4pPr>
            <a:lvl5pPr marL="2037649" indent="0">
              <a:buNone/>
              <a:defRPr sz="1600"/>
            </a:lvl5pPr>
            <a:lvl6pPr marL="2547061" indent="0">
              <a:buNone/>
              <a:defRPr sz="1600"/>
            </a:lvl6pPr>
            <a:lvl7pPr marL="3056473" indent="0">
              <a:buNone/>
              <a:defRPr sz="1600"/>
            </a:lvl7pPr>
            <a:lvl8pPr marL="3565886" indent="0">
              <a:buNone/>
              <a:defRPr sz="1600"/>
            </a:lvl8pPr>
            <a:lvl9pPr marL="4075298" indent="0">
              <a:buNone/>
              <a:defRPr sz="1600"/>
            </a:lvl9pPr>
          </a:lstStyle>
          <a:p>
            <a:pPr lvl="0"/>
            <a:r>
              <a:rPr lang="en-US"/>
              <a:t>Click to edit Master text styles</a:t>
            </a:r>
          </a:p>
        </p:txBody>
      </p:sp>
    </p:spTree>
    <p:extLst>
      <p:ext uri="{BB962C8B-B14F-4D97-AF65-F5344CB8AC3E}">
        <p14:creationId xmlns:p14="http://schemas.microsoft.com/office/powerpoint/2010/main" val="2052584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16317" y="1813560"/>
            <a:ext cx="4185762" cy="4490720"/>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369720" y="1813560"/>
            <a:ext cx="4185761" cy="4490720"/>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75728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8.xml"/><Relationship Id="rId7" Type="http://schemas.openxmlformats.org/officeDocument/2006/relationships/theme" Target="../theme/theme4.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5" Type="http://schemas.openxmlformats.org/officeDocument/2006/relationships/slideLayout" Target="../slideLayouts/slideLayout30.xml"/><Relationship Id="rId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1"/>
            <a:ext cx="7950200" cy="738664"/>
          </a:xfrm>
          <a:prstGeom prst="rect">
            <a:avLst/>
          </a:prstGeom>
        </p:spPr>
        <p:txBody>
          <a:bodyPr wrap="square" lIns="0" tIns="0" rIns="0" bIns="0">
            <a:spAutoFit/>
          </a:bodyPr>
          <a:lstStyle>
            <a:lvl1pPr>
              <a:defRPr sz="4800" b="1" i="0">
                <a:solidFill>
                  <a:srgbClr val="A09BBB"/>
                </a:solidFill>
                <a:latin typeface="Futura LT Pro Book"/>
                <a:cs typeface="Futura LT Pro Book"/>
              </a:defRPr>
            </a:lvl1pPr>
          </a:lstStyle>
          <a:p>
            <a:endParaRPr dirty="0"/>
          </a:p>
        </p:txBody>
      </p:sp>
      <p:sp>
        <p:nvSpPr>
          <p:cNvPr id="3" name="Holder 3"/>
          <p:cNvSpPr>
            <a:spLocks noGrp="1"/>
          </p:cNvSpPr>
          <p:nvPr>
            <p:ph type="body" idx="1"/>
          </p:nvPr>
        </p:nvSpPr>
        <p:spPr>
          <a:xfrm>
            <a:off x="1115060" y="3510998"/>
            <a:ext cx="7828279" cy="217677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419856" y="7228332"/>
            <a:ext cx="3218687" cy="388620"/>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sz="4000">
          <a:solidFill>
            <a:schemeClr val="bg1"/>
          </a:solidFill>
          <a:latin typeface="Century Gothic" panose="020B0502020202020204" pitchFamily="34" charset="0"/>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2050" name="Rectangle 3"/>
          <p:cNvSpPr>
            <a:spLocks noGrp="1" noChangeArrowheads="1"/>
          </p:cNvSpPr>
          <p:nvPr>
            <p:ph type="title"/>
          </p:nvPr>
        </p:nvSpPr>
        <p:spPr bwMode="auto">
          <a:xfrm>
            <a:off x="1016318" y="311256"/>
            <a:ext cx="8539163"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882" tIns="50941" rIns="101882" bIns="50941" numCol="1" anchor="ctr" anchorCtr="0" compatLnSpc="1">
            <a:prstTxWarp prst="textNoShape">
              <a:avLst/>
            </a:prstTxWarp>
          </a:bodyPr>
          <a:lstStyle/>
          <a:p>
            <a:pPr lvl="0"/>
            <a:r>
              <a:rPr lang="en-US" altLang="en-US"/>
              <a:t>Click to edit Master title style</a:t>
            </a:r>
          </a:p>
        </p:txBody>
      </p:sp>
      <p:sp>
        <p:nvSpPr>
          <p:cNvPr id="2051" name="Rectangle 4"/>
          <p:cNvSpPr>
            <a:spLocks noGrp="1" noChangeArrowheads="1"/>
          </p:cNvSpPr>
          <p:nvPr>
            <p:ph type="body" idx="1"/>
          </p:nvPr>
        </p:nvSpPr>
        <p:spPr bwMode="auto">
          <a:xfrm>
            <a:off x="1016318" y="1813560"/>
            <a:ext cx="8539163" cy="4490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882" tIns="50941" rIns="101882" bIns="50941"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2" name="Line 6"/>
          <p:cNvSpPr>
            <a:spLocks noChangeShapeType="1"/>
          </p:cNvSpPr>
          <p:nvPr/>
        </p:nvSpPr>
        <p:spPr bwMode="auto">
          <a:xfrm>
            <a:off x="1397000" y="7340600"/>
            <a:ext cx="832612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1882" tIns="50941" rIns="101882" bIns="50941"/>
          <a:lstStyle/>
          <a:p>
            <a:pPr eaLnBrk="0" fontAlgn="base" hangingPunct="0">
              <a:spcBef>
                <a:spcPct val="0"/>
              </a:spcBef>
              <a:spcAft>
                <a:spcPct val="0"/>
              </a:spcAft>
            </a:pPr>
            <a:endParaRPr lang="en-US" dirty="0">
              <a:solidFill>
                <a:srgbClr val="FFFFFF"/>
              </a:solidFill>
              <a:cs typeface="Arial" pitchFamily="34" charset="0"/>
            </a:endParaRPr>
          </a:p>
        </p:txBody>
      </p:sp>
    </p:spTree>
    <p:extLst>
      <p:ext uri="{BB962C8B-B14F-4D97-AF65-F5344CB8AC3E}">
        <p14:creationId xmlns:p14="http://schemas.microsoft.com/office/powerpoint/2010/main" val="1601603085"/>
      </p:ext>
    </p:extLst>
  </p:cSld>
  <p:clrMap bg1="dk2" tx1="lt1" bg2="dk1"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txStyles>
    <p:titleStyle>
      <a:lvl1pPr algn="l" rtl="0" eaLnBrk="0" fontAlgn="base" hangingPunct="0">
        <a:spcBef>
          <a:spcPct val="0"/>
        </a:spcBef>
        <a:spcAft>
          <a:spcPct val="0"/>
        </a:spcAft>
        <a:defRPr sz="4000" b="1">
          <a:solidFill>
            <a:schemeClr val="tx1"/>
          </a:solidFill>
          <a:latin typeface="+mj-lt"/>
          <a:ea typeface="+mj-ea"/>
          <a:cs typeface="+mj-cs"/>
        </a:defRPr>
      </a:lvl1pPr>
      <a:lvl2pPr algn="l" rtl="0" eaLnBrk="0" fontAlgn="base" hangingPunct="0">
        <a:spcBef>
          <a:spcPct val="0"/>
        </a:spcBef>
        <a:spcAft>
          <a:spcPct val="0"/>
        </a:spcAft>
        <a:defRPr sz="4000" b="1">
          <a:solidFill>
            <a:schemeClr val="tx1"/>
          </a:solidFill>
          <a:latin typeface="Arial" pitchFamily="34" charset="0"/>
        </a:defRPr>
      </a:lvl2pPr>
      <a:lvl3pPr algn="l" rtl="0" eaLnBrk="0" fontAlgn="base" hangingPunct="0">
        <a:spcBef>
          <a:spcPct val="0"/>
        </a:spcBef>
        <a:spcAft>
          <a:spcPct val="0"/>
        </a:spcAft>
        <a:defRPr sz="4000" b="1">
          <a:solidFill>
            <a:schemeClr val="tx1"/>
          </a:solidFill>
          <a:latin typeface="Arial" pitchFamily="34" charset="0"/>
        </a:defRPr>
      </a:lvl3pPr>
      <a:lvl4pPr algn="l" rtl="0" eaLnBrk="0" fontAlgn="base" hangingPunct="0">
        <a:spcBef>
          <a:spcPct val="0"/>
        </a:spcBef>
        <a:spcAft>
          <a:spcPct val="0"/>
        </a:spcAft>
        <a:defRPr sz="4000" b="1">
          <a:solidFill>
            <a:schemeClr val="tx1"/>
          </a:solidFill>
          <a:latin typeface="Arial" pitchFamily="34" charset="0"/>
        </a:defRPr>
      </a:lvl4pPr>
      <a:lvl5pPr algn="l" rtl="0" eaLnBrk="0" fontAlgn="base" hangingPunct="0">
        <a:spcBef>
          <a:spcPct val="0"/>
        </a:spcBef>
        <a:spcAft>
          <a:spcPct val="0"/>
        </a:spcAft>
        <a:defRPr sz="4000" b="1">
          <a:solidFill>
            <a:schemeClr val="tx1"/>
          </a:solidFill>
          <a:latin typeface="Arial" pitchFamily="34" charset="0"/>
        </a:defRPr>
      </a:lvl5pPr>
      <a:lvl6pPr marL="509412" algn="l" rtl="0" fontAlgn="base">
        <a:spcBef>
          <a:spcPct val="0"/>
        </a:spcBef>
        <a:spcAft>
          <a:spcPct val="0"/>
        </a:spcAft>
        <a:defRPr sz="4000" b="1">
          <a:solidFill>
            <a:schemeClr val="tx1"/>
          </a:solidFill>
          <a:latin typeface="Arial" pitchFamily="34" charset="0"/>
        </a:defRPr>
      </a:lvl6pPr>
      <a:lvl7pPr marL="1018824" algn="l" rtl="0" fontAlgn="base">
        <a:spcBef>
          <a:spcPct val="0"/>
        </a:spcBef>
        <a:spcAft>
          <a:spcPct val="0"/>
        </a:spcAft>
        <a:defRPr sz="4000" b="1">
          <a:solidFill>
            <a:schemeClr val="tx1"/>
          </a:solidFill>
          <a:latin typeface="Arial" pitchFamily="34" charset="0"/>
        </a:defRPr>
      </a:lvl7pPr>
      <a:lvl8pPr marL="1528237" algn="l" rtl="0" fontAlgn="base">
        <a:spcBef>
          <a:spcPct val="0"/>
        </a:spcBef>
        <a:spcAft>
          <a:spcPct val="0"/>
        </a:spcAft>
        <a:defRPr sz="4000" b="1">
          <a:solidFill>
            <a:schemeClr val="tx1"/>
          </a:solidFill>
          <a:latin typeface="Arial" pitchFamily="34" charset="0"/>
        </a:defRPr>
      </a:lvl8pPr>
      <a:lvl9pPr marL="2037649" algn="l" rtl="0" fontAlgn="base">
        <a:spcBef>
          <a:spcPct val="0"/>
        </a:spcBef>
        <a:spcAft>
          <a:spcPct val="0"/>
        </a:spcAft>
        <a:defRPr sz="4000" b="1">
          <a:solidFill>
            <a:schemeClr val="tx1"/>
          </a:solidFill>
          <a:latin typeface="Arial" pitchFamily="34" charset="0"/>
        </a:defRPr>
      </a:lvl9pPr>
    </p:titleStyle>
    <p:bodyStyle>
      <a:lvl1pPr marL="382059" indent="-382059" algn="l" rtl="0" eaLnBrk="0" fontAlgn="base" hangingPunct="0">
        <a:spcBef>
          <a:spcPct val="20000"/>
        </a:spcBef>
        <a:spcAft>
          <a:spcPct val="20000"/>
        </a:spcAft>
        <a:buClr>
          <a:schemeClr val="hlink"/>
        </a:buClr>
        <a:buFont typeface="Wingdings" pitchFamily="2" charset="2"/>
        <a:buChar char="§"/>
        <a:defRPr sz="2900">
          <a:solidFill>
            <a:schemeClr val="tx1"/>
          </a:solidFill>
          <a:latin typeface="+mn-lt"/>
          <a:ea typeface="+mn-ea"/>
          <a:cs typeface="+mn-cs"/>
        </a:defRPr>
      </a:lvl1pPr>
      <a:lvl2pPr marL="827795" indent="-318383" algn="l" rtl="0" eaLnBrk="0" fontAlgn="base" hangingPunct="0">
        <a:spcBef>
          <a:spcPct val="20000"/>
        </a:spcBef>
        <a:spcAft>
          <a:spcPct val="20000"/>
        </a:spcAft>
        <a:buClr>
          <a:schemeClr val="hlink"/>
        </a:buClr>
        <a:buFont typeface="Wingdings" pitchFamily="2" charset="2"/>
        <a:buChar char="§"/>
        <a:defRPr sz="2700">
          <a:solidFill>
            <a:schemeClr val="tx1"/>
          </a:solidFill>
          <a:latin typeface="+mn-lt"/>
        </a:defRPr>
      </a:lvl2pPr>
      <a:lvl3pPr marL="1273531" indent="-254706" algn="l" rtl="0" eaLnBrk="0" fontAlgn="base" hangingPunct="0">
        <a:spcBef>
          <a:spcPct val="20000"/>
        </a:spcBef>
        <a:spcAft>
          <a:spcPct val="20000"/>
        </a:spcAft>
        <a:buClr>
          <a:schemeClr val="hlink"/>
        </a:buClr>
        <a:buFont typeface="Wingdings" pitchFamily="2" charset="2"/>
        <a:buChar char="§"/>
        <a:defRPr sz="2500">
          <a:solidFill>
            <a:schemeClr val="tx1"/>
          </a:solidFill>
          <a:latin typeface="+mn-lt"/>
        </a:defRPr>
      </a:lvl3pPr>
      <a:lvl4pPr marL="1782943" indent="-254706" algn="l" rtl="0" eaLnBrk="0" fontAlgn="base" hangingPunct="0">
        <a:spcBef>
          <a:spcPct val="20000"/>
        </a:spcBef>
        <a:spcAft>
          <a:spcPct val="20000"/>
        </a:spcAft>
        <a:buClr>
          <a:schemeClr val="hlink"/>
        </a:buClr>
        <a:buFont typeface="Wingdings" pitchFamily="2" charset="2"/>
        <a:buChar char="§"/>
        <a:defRPr sz="2500">
          <a:solidFill>
            <a:schemeClr val="tx1"/>
          </a:solidFill>
          <a:latin typeface="+mn-lt"/>
        </a:defRPr>
      </a:lvl4pPr>
      <a:lvl5pPr marL="2292355" indent="-254706" algn="l" rtl="0" eaLnBrk="0" fontAlgn="base" hangingPunct="0">
        <a:spcBef>
          <a:spcPct val="20000"/>
        </a:spcBef>
        <a:spcAft>
          <a:spcPct val="20000"/>
        </a:spcAft>
        <a:buClr>
          <a:schemeClr val="hlink"/>
        </a:buClr>
        <a:buFont typeface="Wingdings" pitchFamily="2" charset="2"/>
        <a:buChar char="§"/>
        <a:defRPr sz="2500">
          <a:solidFill>
            <a:schemeClr val="tx1"/>
          </a:solidFill>
          <a:latin typeface="+mn-lt"/>
        </a:defRPr>
      </a:lvl5pPr>
      <a:lvl6pPr marL="2801767"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6pPr>
      <a:lvl7pPr marL="3311180"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7pPr>
      <a:lvl8pPr marL="3820592"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8pPr>
      <a:lvl9pPr marL="4330004"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9pPr>
    </p:bodyStyle>
    <p:other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7" name="Rectangle 6"/>
          <p:cNvSpPr/>
          <p:nvPr/>
        </p:nvSpPr>
        <p:spPr>
          <a:xfrm>
            <a:off x="0" y="2849880"/>
            <a:ext cx="10058400" cy="492252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a:defRPr/>
            </a:pPr>
            <a:endParaRPr lang="en-US" sz="2000" dirty="0">
              <a:solidFill>
                <a:srgbClr val="777777"/>
              </a:solidFill>
            </a:endParaRPr>
          </a:p>
        </p:txBody>
      </p:sp>
      <p:sp>
        <p:nvSpPr>
          <p:cNvPr id="1027" name="Title Placeholder 1"/>
          <p:cNvSpPr>
            <a:spLocks noGrp="1"/>
          </p:cNvSpPr>
          <p:nvPr>
            <p:ph type="title"/>
          </p:nvPr>
        </p:nvSpPr>
        <p:spPr bwMode="auto">
          <a:xfrm>
            <a:off x="502920" y="311256"/>
            <a:ext cx="905256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502920" y="1813560"/>
            <a:ext cx="9052560" cy="512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7208520" y="7203864"/>
            <a:ext cx="2346960" cy="413808"/>
          </a:xfrm>
          <a:prstGeom prst="rect">
            <a:avLst/>
          </a:prstGeom>
        </p:spPr>
        <p:txBody>
          <a:bodyPr vert="horz" lIns="101882" tIns="50941" rIns="101882" bIns="50941" rtlCol="0" anchor="ctr"/>
          <a:lstStyle>
            <a:lvl1pPr algn="r" fontAlgn="auto">
              <a:spcBef>
                <a:spcPts val="0"/>
              </a:spcBef>
              <a:spcAft>
                <a:spcPts val="0"/>
              </a:spcAft>
              <a:defRPr sz="1200">
                <a:solidFill>
                  <a:schemeClr val="tx2"/>
                </a:solidFill>
                <a:latin typeface="Gill Sans MT" panose="020B0502020104020203" pitchFamily="34" charset="0"/>
                <a:cs typeface="+mn-cs"/>
              </a:defRPr>
            </a:lvl1pPr>
          </a:lstStyle>
          <a:p>
            <a:pPr defTabSz="1018824">
              <a:defRPr/>
            </a:pPr>
            <a:fld id="{6F7FF5F5-22A0-4726-B52E-FB886CBB5E64}" type="slidenum">
              <a:rPr lang="en-US">
                <a:solidFill>
                  <a:srgbClr val="002A6C"/>
                </a:solidFill>
              </a:rPr>
              <a:pPr defTabSz="1018824">
                <a:defRPr/>
              </a:pPr>
              <a:t>‹#›</a:t>
            </a:fld>
            <a:endParaRPr lang="en-US" dirty="0">
              <a:solidFill>
                <a:srgbClr val="002A6C"/>
              </a:solidFill>
            </a:endParaRPr>
          </a:p>
        </p:txBody>
      </p:sp>
      <p:sp>
        <p:nvSpPr>
          <p:cNvPr id="11" name="Slide Number Placeholder 5"/>
          <p:cNvSpPr txBox="1">
            <a:spLocks/>
          </p:cNvSpPr>
          <p:nvPr/>
        </p:nvSpPr>
        <p:spPr>
          <a:xfrm>
            <a:off x="7208520" y="7203864"/>
            <a:ext cx="2346960" cy="413808"/>
          </a:xfrm>
          <a:prstGeom prst="rect">
            <a:avLst/>
          </a:prstGeom>
        </p:spPr>
        <p:txBody>
          <a:bodyPr lIns="101882" tIns="50941" rIns="101882" bIns="50941"/>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p>
        </p:txBody>
      </p:sp>
    </p:spTree>
    <p:extLst>
      <p:ext uri="{BB962C8B-B14F-4D97-AF65-F5344CB8AC3E}">
        <p14:creationId xmlns:p14="http://schemas.microsoft.com/office/powerpoint/2010/main" val="1207646941"/>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Lst>
  <p:txStyles>
    <p:titleStyle>
      <a:lvl1pPr algn="ctr" rtl="0" eaLnBrk="1" fontAlgn="base" hangingPunct="1">
        <a:spcBef>
          <a:spcPct val="0"/>
        </a:spcBef>
        <a:spcAft>
          <a:spcPct val="0"/>
        </a:spcAft>
        <a:defRPr sz="3900" kern="1200">
          <a:solidFill>
            <a:srgbClr val="002A6C"/>
          </a:solidFill>
          <a:latin typeface="Gill Sans MT" panose="020B0502020104020203" pitchFamily="34" charset="0"/>
          <a:ea typeface="+mj-ea"/>
          <a:cs typeface="Arial" panose="020B0604020202020204" pitchFamily="34" charset="0"/>
        </a:defRPr>
      </a:lvl1pPr>
      <a:lvl2pPr algn="ctr" rtl="0" eaLnBrk="1" fontAlgn="base" hangingPunct="1">
        <a:spcBef>
          <a:spcPct val="0"/>
        </a:spcBef>
        <a:spcAft>
          <a:spcPct val="0"/>
        </a:spcAft>
        <a:defRPr sz="3900">
          <a:solidFill>
            <a:srgbClr val="002A6C"/>
          </a:solidFill>
          <a:latin typeface="Gill Sans MT" pitchFamily="34" charset="0"/>
          <a:cs typeface="Arial" charset="0"/>
        </a:defRPr>
      </a:lvl2pPr>
      <a:lvl3pPr algn="ctr" rtl="0" eaLnBrk="1" fontAlgn="base" hangingPunct="1">
        <a:spcBef>
          <a:spcPct val="0"/>
        </a:spcBef>
        <a:spcAft>
          <a:spcPct val="0"/>
        </a:spcAft>
        <a:defRPr sz="3900">
          <a:solidFill>
            <a:srgbClr val="002A6C"/>
          </a:solidFill>
          <a:latin typeface="Gill Sans MT" pitchFamily="34" charset="0"/>
          <a:cs typeface="Arial" charset="0"/>
        </a:defRPr>
      </a:lvl3pPr>
      <a:lvl4pPr algn="ctr" rtl="0" eaLnBrk="1" fontAlgn="base" hangingPunct="1">
        <a:spcBef>
          <a:spcPct val="0"/>
        </a:spcBef>
        <a:spcAft>
          <a:spcPct val="0"/>
        </a:spcAft>
        <a:defRPr sz="3900">
          <a:solidFill>
            <a:srgbClr val="002A6C"/>
          </a:solidFill>
          <a:latin typeface="Gill Sans MT" pitchFamily="34" charset="0"/>
          <a:cs typeface="Arial" charset="0"/>
        </a:defRPr>
      </a:lvl4pPr>
      <a:lvl5pPr algn="ctr" rtl="0" eaLnBrk="1" fontAlgn="base" hangingPunct="1">
        <a:spcBef>
          <a:spcPct val="0"/>
        </a:spcBef>
        <a:spcAft>
          <a:spcPct val="0"/>
        </a:spcAft>
        <a:defRPr sz="3900">
          <a:solidFill>
            <a:srgbClr val="002A6C"/>
          </a:solidFill>
          <a:latin typeface="Gill Sans MT" pitchFamily="34" charset="0"/>
          <a:cs typeface="Arial" charset="0"/>
        </a:defRPr>
      </a:lvl5pPr>
      <a:lvl6pPr marL="509412" algn="ctr" rtl="0" eaLnBrk="1" fontAlgn="base" hangingPunct="1">
        <a:spcBef>
          <a:spcPct val="0"/>
        </a:spcBef>
        <a:spcAft>
          <a:spcPct val="0"/>
        </a:spcAft>
        <a:defRPr sz="3900">
          <a:solidFill>
            <a:srgbClr val="002A6C"/>
          </a:solidFill>
          <a:latin typeface="Gill Sans MT" pitchFamily="34" charset="0"/>
          <a:cs typeface="Arial" charset="0"/>
        </a:defRPr>
      </a:lvl6pPr>
      <a:lvl7pPr marL="1018824" algn="ctr" rtl="0" eaLnBrk="1" fontAlgn="base" hangingPunct="1">
        <a:spcBef>
          <a:spcPct val="0"/>
        </a:spcBef>
        <a:spcAft>
          <a:spcPct val="0"/>
        </a:spcAft>
        <a:defRPr sz="3900">
          <a:solidFill>
            <a:srgbClr val="002A6C"/>
          </a:solidFill>
          <a:latin typeface="Gill Sans MT" pitchFamily="34" charset="0"/>
          <a:cs typeface="Arial" charset="0"/>
        </a:defRPr>
      </a:lvl7pPr>
      <a:lvl8pPr marL="1528237" algn="ctr" rtl="0" eaLnBrk="1" fontAlgn="base" hangingPunct="1">
        <a:spcBef>
          <a:spcPct val="0"/>
        </a:spcBef>
        <a:spcAft>
          <a:spcPct val="0"/>
        </a:spcAft>
        <a:defRPr sz="3900">
          <a:solidFill>
            <a:srgbClr val="002A6C"/>
          </a:solidFill>
          <a:latin typeface="Gill Sans MT" pitchFamily="34" charset="0"/>
          <a:cs typeface="Arial" charset="0"/>
        </a:defRPr>
      </a:lvl8pPr>
      <a:lvl9pPr marL="2037649" algn="ctr" rtl="0" eaLnBrk="1" fontAlgn="base" hangingPunct="1">
        <a:spcBef>
          <a:spcPct val="0"/>
        </a:spcBef>
        <a:spcAft>
          <a:spcPct val="0"/>
        </a:spcAft>
        <a:defRPr sz="3900">
          <a:solidFill>
            <a:srgbClr val="002A6C"/>
          </a:solidFill>
          <a:latin typeface="Gill Sans MT" pitchFamily="34" charset="0"/>
          <a:cs typeface="Arial" charset="0"/>
        </a:defRPr>
      </a:lvl9pPr>
    </p:titleStyle>
    <p:bodyStyle>
      <a:lvl1pPr marL="382059" indent="-382059" algn="l" rtl="0" eaLnBrk="1" fontAlgn="base" hangingPunct="1">
        <a:spcBef>
          <a:spcPct val="20000"/>
        </a:spcBef>
        <a:spcAft>
          <a:spcPct val="0"/>
        </a:spcAft>
        <a:buFont typeface="Arial" charset="0"/>
        <a:buChar char="•"/>
        <a:defRPr sz="3600" kern="1200">
          <a:solidFill>
            <a:srgbClr val="5F5F5F"/>
          </a:solidFill>
          <a:latin typeface="Gill Sans MT" panose="020B0502020104020203" pitchFamily="34" charset="0"/>
          <a:ea typeface="+mn-ea"/>
          <a:cs typeface="Arial" panose="020B0604020202020204" pitchFamily="34" charset="0"/>
        </a:defRPr>
      </a:lvl1pPr>
      <a:lvl2pPr marL="827795" indent="-318383" algn="l" rtl="0" eaLnBrk="1" fontAlgn="base" hangingPunct="1">
        <a:spcBef>
          <a:spcPct val="20000"/>
        </a:spcBef>
        <a:spcAft>
          <a:spcPct val="0"/>
        </a:spcAft>
        <a:buFont typeface="Arial" charset="0"/>
        <a:buChar char="•"/>
        <a:defRPr sz="3100" kern="1200">
          <a:solidFill>
            <a:srgbClr val="5F5F5F"/>
          </a:solidFill>
          <a:latin typeface="Gill Sans MT" panose="020B0502020104020203" pitchFamily="34" charset="0"/>
          <a:ea typeface="+mn-ea"/>
          <a:cs typeface="Arial" panose="020B0604020202020204" pitchFamily="34" charset="0"/>
        </a:defRPr>
      </a:lvl2pPr>
      <a:lvl3pPr marL="1273531" indent="-254706" algn="l" rtl="0" eaLnBrk="1" fontAlgn="base" hangingPunct="1">
        <a:spcBef>
          <a:spcPct val="20000"/>
        </a:spcBef>
        <a:spcAft>
          <a:spcPct val="0"/>
        </a:spcAft>
        <a:buFont typeface="Arial" charset="0"/>
        <a:buChar char="•"/>
        <a:defRPr sz="2700" kern="1200">
          <a:solidFill>
            <a:srgbClr val="5F5F5F"/>
          </a:solidFill>
          <a:latin typeface="Gill Sans MT" panose="020B0502020104020203" pitchFamily="34" charset="0"/>
          <a:ea typeface="+mn-ea"/>
          <a:cs typeface="Arial" panose="020B0604020202020204" pitchFamily="34" charset="0"/>
        </a:defRPr>
      </a:lvl3pPr>
      <a:lvl4pPr marL="1782943" indent="-254706" algn="l" rtl="0" eaLnBrk="1" fontAlgn="base" hangingPunct="1">
        <a:spcBef>
          <a:spcPct val="20000"/>
        </a:spcBef>
        <a:spcAft>
          <a:spcPct val="0"/>
        </a:spcAft>
        <a:buFont typeface="Arial" charset="0"/>
        <a:buChar char="•"/>
        <a:defRPr sz="2200" kern="1200">
          <a:solidFill>
            <a:srgbClr val="5F5F5F"/>
          </a:solidFill>
          <a:latin typeface="Gill Sans MT" panose="020B0502020104020203" pitchFamily="34" charset="0"/>
          <a:ea typeface="+mn-ea"/>
          <a:cs typeface="Arial" panose="020B0604020202020204" pitchFamily="34" charset="0"/>
        </a:defRPr>
      </a:lvl4pPr>
      <a:lvl5pPr marL="2292355" indent="-254706" algn="l" rtl="0" eaLnBrk="1" fontAlgn="base" hangingPunct="1">
        <a:spcBef>
          <a:spcPct val="20000"/>
        </a:spcBef>
        <a:spcAft>
          <a:spcPct val="0"/>
        </a:spcAft>
        <a:buFont typeface="Arial" charset="0"/>
        <a:buChar char="•"/>
        <a:defRPr sz="2200" kern="1200">
          <a:solidFill>
            <a:srgbClr val="5F5F5F"/>
          </a:solidFill>
          <a:latin typeface="Gill Sans MT" panose="020B0502020104020203" pitchFamily="34" charset="0"/>
          <a:ea typeface="+mn-ea"/>
          <a:cs typeface="Arial" panose="020B0604020202020204" pitchFamily="34" charset="0"/>
        </a:defRPr>
      </a:lvl5pPr>
      <a:lvl6pPr marL="2801767"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9pPr>
    </p:bodyStyle>
    <p:other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1"/>
            <a:ext cx="7950200" cy="738664"/>
          </a:xfrm>
          <a:prstGeom prst="rect">
            <a:avLst/>
          </a:prstGeom>
        </p:spPr>
        <p:txBody>
          <a:bodyPr wrap="square" lIns="0" tIns="0" rIns="0" bIns="0">
            <a:spAutoFit/>
          </a:bodyPr>
          <a:lstStyle>
            <a:lvl1pPr>
              <a:defRPr sz="4800" b="1" i="0">
                <a:solidFill>
                  <a:srgbClr val="A09BBB"/>
                </a:solidFill>
                <a:latin typeface="Futura LT Pro Book"/>
                <a:cs typeface="Futura LT Pro Book"/>
              </a:defRPr>
            </a:lvl1pPr>
          </a:lstStyle>
          <a:p>
            <a:endParaRPr/>
          </a:p>
        </p:txBody>
      </p:sp>
      <p:sp>
        <p:nvSpPr>
          <p:cNvPr id="3" name="Holder 3"/>
          <p:cNvSpPr>
            <a:spLocks noGrp="1"/>
          </p:cNvSpPr>
          <p:nvPr>
            <p:ph type="body" idx="1"/>
          </p:nvPr>
        </p:nvSpPr>
        <p:spPr>
          <a:xfrm>
            <a:off x="1115061" y="3510999"/>
            <a:ext cx="7828279"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419857" y="7228333"/>
            <a:ext cx="3218687" cy="276999"/>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502920" y="7228333"/>
            <a:ext cx="2313432"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a:xfrm>
            <a:off x="7242048" y="7228333"/>
            <a:ext cx="2313432"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820767340"/>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5" r:id="rId5"/>
    <p:sldLayoutId id="2147483694" r:id="rId6"/>
  </p:sldLayoutIdLst>
  <p:txStyles>
    <p:titleStyle>
      <a:lvl1pPr>
        <a:defRPr>
          <a:latin typeface="+mj-lt"/>
          <a:ea typeface="+mj-ea"/>
          <a:cs typeface="+mj-cs"/>
        </a:defRPr>
      </a:lvl1pPr>
    </p:titleStyle>
    <p:bodyStyle>
      <a:lvl1pPr marL="0">
        <a:defRPr>
          <a:latin typeface="+mn-lt"/>
          <a:ea typeface="+mn-ea"/>
          <a:cs typeface="+mn-cs"/>
        </a:defRPr>
      </a:lvl1pPr>
      <a:lvl2pPr marL="332832">
        <a:defRPr>
          <a:latin typeface="+mn-lt"/>
          <a:ea typeface="+mn-ea"/>
          <a:cs typeface="+mn-cs"/>
        </a:defRPr>
      </a:lvl2pPr>
      <a:lvl3pPr marL="665665">
        <a:defRPr>
          <a:latin typeface="+mn-lt"/>
          <a:ea typeface="+mn-ea"/>
          <a:cs typeface="+mn-cs"/>
        </a:defRPr>
      </a:lvl3pPr>
      <a:lvl4pPr marL="998498">
        <a:defRPr>
          <a:latin typeface="+mn-lt"/>
          <a:ea typeface="+mn-ea"/>
          <a:cs typeface="+mn-cs"/>
        </a:defRPr>
      </a:lvl4pPr>
      <a:lvl5pPr marL="1331330">
        <a:defRPr>
          <a:latin typeface="+mn-lt"/>
          <a:ea typeface="+mn-ea"/>
          <a:cs typeface="+mn-cs"/>
        </a:defRPr>
      </a:lvl5pPr>
      <a:lvl6pPr marL="1664162">
        <a:defRPr>
          <a:latin typeface="+mn-lt"/>
          <a:ea typeface="+mn-ea"/>
          <a:cs typeface="+mn-cs"/>
        </a:defRPr>
      </a:lvl6pPr>
      <a:lvl7pPr marL="1996995">
        <a:defRPr>
          <a:latin typeface="+mn-lt"/>
          <a:ea typeface="+mn-ea"/>
          <a:cs typeface="+mn-cs"/>
        </a:defRPr>
      </a:lvl7pPr>
      <a:lvl8pPr marL="2329827">
        <a:defRPr>
          <a:latin typeface="+mn-lt"/>
          <a:ea typeface="+mn-ea"/>
          <a:cs typeface="+mn-cs"/>
        </a:defRPr>
      </a:lvl8pPr>
      <a:lvl9pPr marL="2662659">
        <a:defRPr>
          <a:latin typeface="+mn-lt"/>
          <a:ea typeface="+mn-ea"/>
          <a:cs typeface="+mn-cs"/>
        </a:defRPr>
      </a:lvl9pPr>
    </p:bodyStyle>
    <p:otherStyle>
      <a:lvl1pPr marL="0">
        <a:defRPr>
          <a:latin typeface="+mn-lt"/>
          <a:ea typeface="+mn-ea"/>
          <a:cs typeface="+mn-cs"/>
        </a:defRPr>
      </a:lvl1pPr>
      <a:lvl2pPr marL="332832">
        <a:defRPr>
          <a:latin typeface="+mn-lt"/>
          <a:ea typeface="+mn-ea"/>
          <a:cs typeface="+mn-cs"/>
        </a:defRPr>
      </a:lvl2pPr>
      <a:lvl3pPr marL="665665">
        <a:defRPr>
          <a:latin typeface="+mn-lt"/>
          <a:ea typeface="+mn-ea"/>
          <a:cs typeface="+mn-cs"/>
        </a:defRPr>
      </a:lvl3pPr>
      <a:lvl4pPr marL="998498">
        <a:defRPr>
          <a:latin typeface="+mn-lt"/>
          <a:ea typeface="+mn-ea"/>
          <a:cs typeface="+mn-cs"/>
        </a:defRPr>
      </a:lvl4pPr>
      <a:lvl5pPr marL="1331330">
        <a:defRPr>
          <a:latin typeface="+mn-lt"/>
          <a:ea typeface="+mn-ea"/>
          <a:cs typeface="+mn-cs"/>
        </a:defRPr>
      </a:lvl5pPr>
      <a:lvl6pPr marL="1664162">
        <a:defRPr>
          <a:latin typeface="+mn-lt"/>
          <a:ea typeface="+mn-ea"/>
          <a:cs typeface="+mn-cs"/>
        </a:defRPr>
      </a:lvl6pPr>
      <a:lvl7pPr marL="1996995">
        <a:defRPr>
          <a:latin typeface="+mn-lt"/>
          <a:ea typeface="+mn-ea"/>
          <a:cs typeface="+mn-cs"/>
        </a:defRPr>
      </a:lvl7pPr>
      <a:lvl8pPr marL="2329827">
        <a:defRPr>
          <a:latin typeface="+mn-lt"/>
          <a:ea typeface="+mn-ea"/>
          <a:cs typeface="+mn-cs"/>
        </a:defRPr>
      </a:lvl8pPr>
      <a:lvl9pPr marL="2662659">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hyperlink" Target="http://www.measureevaluation.org/" TargetMode="External"/><Relationship Id="rId2" Type="http://schemas.openxmlformats.org/officeDocument/2006/relationships/notesSlide" Target="../notesSlides/notesSlide10.xml"/><Relationship Id="rId1" Type="http://schemas.openxmlformats.org/officeDocument/2006/relationships/slideLayout" Target="../slideLayouts/slideLayout3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www.measureevaluation.org/prism"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1295400"/>
            <a:ext cx="0" cy="5293360"/>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endParaRPr dirty="0"/>
          </a:p>
        </p:txBody>
      </p:sp>
      <p:sp>
        <p:nvSpPr>
          <p:cNvPr id="3" name="object 3"/>
          <p:cNvSpPr/>
          <p:nvPr/>
        </p:nvSpPr>
        <p:spPr>
          <a:xfrm>
            <a:off x="0" y="0"/>
            <a:ext cx="10058400" cy="131318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A7BF39"/>
          </a:solidFill>
        </p:spPr>
        <p:txBody>
          <a:bodyPr wrap="square" lIns="0" tIns="0" rIns="0" bIns="0" rtlCol="0"/>
          <a:lstStyle/>
          <a:p>
            <a:endParaRPr dirty="0"/>
          </a:p>
        </p:txBody>
      </p:sp>
      <p:sp>
        <p:nvSpPr>
          <p:cNvPr id="5" name="object 5"/>
          <p:cNvSpPr/>
          <p:nvPr/>
        </p:nvSpPr>
        <p:spPr>
          <a:xfrm>
            <a:off x="0" y="1312163"/>
            <a:ext cx="10058400" cy="527494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EBEAD9"/>
          </a:solidFill>
        </p:spPr>
        <p:txBody>
          <a:bodyPr wrap="square" lIns="0" tIns="0" rIns="0" bIns="0" rtlCol="0"/>
          <a:lstStyle/>
          <a:p>
            <a:endParaRPr dirty="0"/>
          </a:p>
        </p:txBody>
      </p:sp>
      <p:sp>
        <p:nvSpPr>
          <p:cNvPr id="9" name="object 9"/>
          <p:cNvSpPr txBox="1"/>
          <p:nvPr/>
        </p:nvSpPr>
        <p:spPr>
          <a:xfrm>
            <a:off x="4839970" y="5243840"/>
            <a:ext cx="4493260" cy="884858"/>
          </a:xfrm>
          <a:prstGeom prst="rect">
            <a:avLst/>
          </a:prstGeom>
        </p:spPr>
        <p:txBody>
          <a:bodyPr vert="horz" wrap="square" lIns="0" tIns="0" rIns="0" bIns="0" rtlCol="0">
            <a:spAutoFit/>
          </a:bodyPr>
          <a:lstStyle/>
          <a:p>
            <a:pPr marL="12700">
              <a:lnSpc>
                <a:spcPts val="2250"/>
              </a:lnSpc>
            </a:pPr>
            <a:r>
              <a:rPr lang="en-US" b="1" dirty="0">
                <a:solidFill>
                  <a:srgbClr val="A7BF39"/>
                </a:solidFill>
                <a:latin typeface="Century Gothic" panose="020B0502020202020204" pitchFamily="34" charset="0"/>
                <a:cs typeface="Futura LT Pro Book"/>
              </a:rPr>
              <a:t>MEASURE </a:t>
            </a:r>
            <a:r>
              <a:rPr lang="en-US" dirty="0">
                <a:solidFill>
                  <a:srgbClr val="A7BF39"/>
                </a:solidFill>
                <a:latin typeface="Century Gothic" panose="020B0502020202020204" pitchFamily="34" charset="0"/>
                <a:cs typeface="Futura LT Pro Book"/>
              </a:rPr>
              <a:t>Evaluation</a:t>
            </a:r>
          </a:p>
          <a:p>
            <a:pPr marL="12700">
              <a:lnSpc>
                <a:spcPts val="2250"/>
              </a:lnSpc>
            </a:pPr>
            <a:endParaRPr lang="en-US" b="1" dirty="0">
              <a:solidFill>
                <a:srgbClr val="A7BF39"/>
              </a:solidFill>
              <a:latin typeface="Century Gothic" panose="020B0502020202020204" pitchFamily="34" charset="0"/>
              <a:cs typeface="Futura LT Pro Book"/>
            </a:endParaRPr>
          </a:p>
          <a:p>
            <a:pPr marL="12700">
              <a:lnSpc>
                <a:spcPts val="2250"/>
              </a:lnSpc>
            </a:pPr>
            <a:r>
              <a:rPr lang="en-US" b="1" dirty="0">
                <a:solidFill>
                  <a:srgbClr val="A7BF39"/>
                </a:solidFill>
                <a:latin typeface="Century Gothic" panose="020B0502020202020204" pitchFamily="34" charset="0"/>
                <a:cs typeface="Futura LT Pro Book"/>
              </a:rPr>
              <a:t>Date:</a:t>
            </a:r>
            <a:endParaRPr b="1" dirty="0">
              <a:solidFill>
                <a:srgbClr val="A7BF39"/>
              </a:solidFill>
              <a:latin typeface="Century Gothic" panose="020B0502020202020204" pitchFamily="34" charset="0"/>
              <a:cs typeface="Futura LT Pro Book"/>
            </a:endParaRPr>
          </a:p>
        </p:txBody>
      </p:sp>
      <p:sp>
        <p:nvSpPr>
          <p:cNvPr id="11" name="object 7"/>
          <p:cNvSpPr txBox="1"/>
          <p:nvPr/>
        </p:nvSpPr>
        <p:spPr>
          <a:xfrm>
            <a:off x="609600" y="441675"/>
            <a:ext cx="8053655" cy="846386"/>
          </a:xfrm>
          <a:prstGeom prst="rect">
            <a:avLst/>
          </a:prstGeom>
        </p:spPr>
        <p:txBody>
          <a:bodyPr vert="horz" wrap="square" lIns="0" tIns="0" rIns="0" bIns="0" rtlCol="0">
            <a:spAutoFit/>
          </a:bodyPr>
          <a:lstStyle/>
          <a:p>
            <a:pPr marL="12700">
              <a:lnSpc>
                <a:spcPts val="3300"/>
              </a:lnSpc>
            </a:pPr>
            <a:r>
              <a:rPr lang="en-US" sz="3000" spc="-150" dirty="0">
                <a:solidFill>
                  <a:schemeClr val="bg1"/>
                </a:solidFill>
                <a:latin typeface="Century Gothic" panose="020B0502020202020204" pitchFamily="34" charset="0"/>
                <a:cs typeface="Futura LT Pro Book"/>
              </a:rPr>
              <a:t>Performance of Routine Information System Management (PRISM)</a:t>
            </a:r>
            <a:endParaRPr sz="3000" spc="-150" dirty="0">
              <a:solidFill>
                <a:schemeClr val="bg1"/>
              </a:solidFill>
              <a:latin typeface="Century Gothic" panose="020B0502020202020204" pitchFamily="34" charset="0"/>
              <a:cs typeface="Futura LT Pro Book"/>
            </a:endParaRPr>
          </a:p>
        </p:txBody>
      </p:sp>
      <p:sp>
        <p:nvSpPr>
          <p:cNvPr id="12" name="object 8"/>
          <p:cNvSpPr txBox="1"/>
          <p:nvPr/>
        </p:nvSpPr>
        <p:spPr>
          <a:xfrm>
            <a:off x="609600" y="1767814"/>
            <a:ext cx="8915399" cy="2795637"/>
          </a:xfrm>
          <a:prstGeom prst="rect">
            <a:avLst/>
          </a:prstGeom>
        </p:spPr>
        <p:txBody>
          <a:bodyPr vert="horz" wrap="square" lIns="0" tIns="0" rIns="0" bIns="0" rtlCol="0">
            <a:spAutoFit/>
          </a:bodyPr>
          <a:lstStyle/>
          <a:p>
            <a:pPr marL="12700">
              <a:lnSpc>
                <a:spcPts val="6495"/>
              </a:lnSpc>
            </a:pPr>
            <a:r>
              <a:rPr lang="en-US" sz="4800" b="1" spc="-229" dirty="0">
                <a:latin typeface="Century Gothic" panose="020B0502020202020204" pitchFamily="34" charset="0"/>
                <a:cs typeface="Futura LT Pro Book"/>
              </a:rPr>
              <a:t>Assessment Training </a:t>
            </a:r>
          </a:p>
          <a:p>
            <a:pPr marL="12700">
              <a:lnSpc>
                <a:spcPts val="6495"/>
              </a:lnSpc>
            </a:pPr>
            <a:r>
              <a:rPr lang="en-US" sz="4800" b="1" spc="-265" dirty="0">
                <a:solidFill>
                  <a:srgbClr val="A7BF39"/>
                </a:solidFill>
                <a:latin typeface="Century Gothic" panose="020B0502020202020204" pitchFamily="34" charset="0"/>
                <a:cs typeface="Gill Sans MT"/>
              </a:rPr>
              <a:t>Session 4:</a:t>
            </a:r>
          </a:p>
          <a:p>
            <a:pPr marL="12700">
              <a:lnSpc>
                <a:spcPts val="4400"/>
              </a:lnSpc>
            </a:pPr>
            <a:r>
              <a:rPr lang="en-US" sz="4800" spc="-265" dirty="0">
                <a:latin typeface="Century Gothic" panose="020B0502020202020204" pitchFamily="34" charset="0"/>
                <a:cs typeface="Gill Sans MT"/>
              </a:rPr>
              <a:t>Introduction to the PRISM Framework</a:t>
            </a:r>
          </a:p>
        </p:txBody>
      </p:sp>
      <p:grpSp>
        <p:nvGrpSpPr>
          <p:cNvPr id="13" name="Group 12"/>
          <p:cNvGrpSpPr/>
          <p:nvPr/>
        </p:nvGrpSpPr>
        <p:grpSpPr>
          <a:xfrm>
            <a:off x="7086600" y="6707546"/>
            <a:ext cx="2081893" cy="990600"/>
            <a:chOff x="7086600" y="6707546"/>
            <a:chExt cx="2081893" cy="990600"/>
          </a:xfrm>
        </p:grpSpPr>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86600" y="6707546"/>
              <a:ext cx="1158596" cy="990600"/>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58200" y="6859946"/>
              <a:ext cx="710293" cy="685800"/>
            </a:xfrm>
            <a:prstGeom prst="rect">
              <a:avLst/>
            </a:prstGeom>
          </p:spPr>
        </p:pic>
      </p:gr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 y="-15241"/>
            <a:ext cx="10058401" cy="432813"/>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38200" y="2895600"/>
            <a:ext cx="8077200" cy="2846933"/>
          </a:xfrm>
          <a:prstGeom prst="rect">
            <a:avLst/>
          </a:prstGeom>
        </p:spPr>
        <p:txBody>
          <a:bodyPr vert="horz" wrap="square" lIns="0" tIns="0" rIns="0" bIns="0" rtlCol="0">
            <a:spAutoFit/>
          </a:bodyPr>
          <a:lstStyle/>
          <a:p>
            <a:pPr marL="9245" marR="596325" defTabSz="665665"/>
            <a:r>
              <a:rPr sz="2000" dirty="0">
                <a:latin typeface="Futura LT Pro Book"/>
                <a:cs typeface="Futura LT Pro Book"/>
              </a:rPr>
              <a:t>MEASURE Evaluation is funded by the</a:t>
            </a:r>
            <a:r>
              <a:rPr sz="2000" spc="-21" dirty="0">
                <a:latin typeface="Futura LT Pro Book"/>
                <a:cs typeface="Futura LT Pro Book"/>
              </a:rPr>
              <a:t> </a:t>
            </a:r>
            <a:r>
              <a:rPr lang="en-US" sz="2000" spc="-44" dirty="0">
                <a:latin typeface="Futura LT Pro Book"/>
                <a:cs typeface="Futura LT Pro Book"/>
              </a:rPr>
              <a:t>United States </a:t>
            </a:r>
            <a:r>
              <a:rPr sz="2000" dirty="0">
                <a:latin typeface="Futura LT Pro Book"/>
                <a:cs typeface="Futura LT Pro Book"/>
              </a:rPr>
              <a:t>Agency for Inte</a:t>
            </a:r>
            <a:r>
              <a:rPr sz="2000" spc="11" dirty="0">
                <a:latin typeface="Futura LT Pro Book"/>
                <a:cs typeface="Futura LT Pro Book"/>
              </a:rPr>
              <a:t>r</a:t>
            </a:r>
            <a:r>
              <a:rPr sz="2000" dirty="0">
                <a:latin typeface="Futura LT Pro Book"/>
                <a:cs typeface="Futura LT Pro Book"/>
              </a:rPr>
              <a:t>national Development (USAID)</a:t>
            </a:r>
            <a:r>
              <a:rPr sz="2000" spc="-11" dirty="0">
                <a:latin typeface="Futura LT Pro Book"/>
                <a:cs typeface="Futura LT Pro Book"/>
              </a:rPr>
              <a:t> </a:t>
            </a:r>
            <a:r>
              <a:rPr sz="2000" dirty="0">
                <a:latin typeface="Futura LT Pro Book"/>
                <a:cs typeface="Futura LT Pro Book"/>
              </a:rPr>
              <a:t>under </a:t>
            </a:r>
            <a:r>
              <a:rPr lang="en-US" sz="2000" dirty="0">
                <a:latin typeface="Futura LT Pro Book"/>
                <a:cs typeface="Futura LT Pro Book"/>
              </a:rPr>
              <a:t>the </a:t>
            </a:r>
            <a:r>
              <a:rPr sz="2000" dirty="0">
                <a:latin typeface="Futura LT Pro Book"/>
                <a:cs typeface="Futura LT Pro Book"/>
              </a:rPr>
              <a:t>te</a:t>
            </a:r>
            <a:r>
              <a:rPr sz="2000" spc="11" dirty="0">
                <a:latin typeface="Futura LT Pro Book"/>
                <a:cs typeface="Futura LT Pro Book"/>
              </a:rPr>
              <a:t>r</a:t>
            </a:r>
            <a:r>
              <a:rPr sz="2000" dirty="0">
                <a:latin typeface="Futura LT Pro Book"/>
                <a:cs typeface="Futura LT Pro Book"/>
              </a:rPr>
              <a:t>ms</a:t>
            </a:r>
            <a:r>
              <a:rPr sz="2000" spc="-11" dirty="0">
                <a:latin typeface="Futura LT Pro Book"/>
                <a:cs typeface="Futura LT Pro Book"/>
              </a:rPr>
              <a:t> </a:t>
            </a:r>
            <a:r>
              <a:rPr sz="2000" dirty="0">
                <a:latin typeface="Futura LT Pro Book"/>
                <a:cs typeface="Futura LT Pro Book"/>
              </a:rPr>
              <a:t>of </a:t>
            </a:r>
            <a:r>
              <a:rPr sz="2000" spc="-21" dirty="0">
                <a:latin typeface="Futura LT Pro Book"/>
                <a:cs typeface="Futura LT Pro Book"/>
              </a:rPr>
              <a:t>C</a:t>
            </a:r>
            <a:r>
              <a:rPr sz="2000" dirty="0">
                <a:latin typeface="Futura LT Pro Book"/>
                <a:cs typeface="Futura LT Pro Book"/>
              </a:rPr>
              <a:t>oope</a:t>
            </a:r>
            <a:r>
              <a:rPr sz="2000" spc="-21" dirty="0">
                <a:latin typeface="Futura LT Pro Book"/>
                <a:cs typeface="Futura LT Pro Book"/>
              </a:rPr>
              <a:t>r</a:t>
            </a:r>
            <a:r>
              <a:rPr sz="2000" dirty="0">
                <a:latin typeface="Futura LT Pro Book"/>
                <a:cs typeface="Futura LT Pro Book"/>
              </a:rPr>
              <a:t>ative Ag</a:t>
            </a:r>
            <a:r>
              <a:rPr sz="2000" spc="-33" dirty="0">
                <a:latin typeface="Futura LT Pro Book"/>
                <a:cs typeface="Futura LT Pro Book"/>
              </a:rPr>
              <a:t>r</a:t>
            </a:r>
            <a:r>
              <a:rPr sz="2000" dirty="0">
                <a:latin typeface="Futura LT Pro Book"/>
                <a:cs typeface="Futura LT Pro Book"/>
              </a:rPr>
              <a:t>eement AID-</a:t>
            </a:r>
            <a:r>
              <a:rPr sz="2000" spc="-21" dirty="0">
                <a:latin typeface="Futura LT Pro Book"/>
                <a:cs typeface="Futura LT Pro Book"/>
              </a:rPr>
              <a:t>O</a:t>
            </a:r>
            <a:r>
              <a:rPr sz="2000" dirty="0">
                <a:latin typeface="Futura LT Pro Book"/>
                <a:cs typeface="Futura LT Pro Book"/>
              </a:rPr>
              <a:t>AA-</a:t>
            </a:r>
            <a:r>
              <a:rPr sz="2000" spc="-65" dirty="0">
                <a:latin typeface="Futura LT Pro Book"/>
                <a:cs typeface="Futura LT Pro Book"/>
              </a:rPr>
              <a:t>L</a:t>
            </a:r>
            <a:r>
              <a:rPr sz="2000" dirty="0">
                <a:latin typeface="Futura LT Pro Book"/>
                <a:cs typeface="Futura LT Pro Book"/>
              </a:rPr>
              <a:t>-14-00004</a:t>
            </a:r>
            <a:r>
              <a:rPr lang="en-US" sz="2000" dirty="0">
                <a:latin typeface="Futura LT Pro Book"/>
                <a:cs typeface="Futura LT Pro Book"/>
              </a:rPr>
              <a:t>. It is </a:t>
            </a:r>
            <a:r>
              <a:rPr sz="2000" dirty="0">
                <a:latin typeface="Futura LT Pro Book"/>
                <a:cs typeface="Futura LT Pro Book"/>
              </a:rPr>
              <a:t>implemented by the</a:t>
            </a:r>
            <a:r>
              <a:rPr sz="2000" spc="-44" dirty="0">
                <a:latin typeface="Futura LT Pro Book"/>
                <a:cs typeface="Futura LT Pro Book"/>
              </a:rPr>
              <a:t> </a:t>
            </a:r>
            <a:r>
              <a:rPr sz="2000" dirty="0">
                <a:latin typeface="Futura LT Pro Book"/>
                <a:cs typeface="Futura LT Pro Book"/>
              </a:rPr>
              <a:t>Ca</a:t>
            </a:r>
            <a:r>
              <a:rPr sz="2000" spc="-33" dirty="0">
                <a:latin typeface="Futura LT Pro Book"/>
                <a:cs typeface="Futura LT Pro Book"/>
              </a:rPr>
              <a:t>r</a:t>
            </a:r>
            <a:r>
              <a:rPr sz="2000" dirty="0">
                <a:latin typeface="Futura LT Pro Book"/>
                <a:cs typeface="Futura LT Pro Book"/>
              </a:rPr>
              <a:t>olina </a:t>
            </a:r>
            <a:r>
              <a:rPr sz="2000" spc="-77" dirty="0">
                <a:latin typeface="Futura LT Pro Book"/>
                <a:cs typeface="Futura LT Pro Book"/>
              </a:rPr>
              <a:t>P</a:t>
            </a:r>
            <a:r>
              <a:rPr sz="2000" dirty="0">
                <a:latin typeface="Futura LT Pro Book"/>
                <a:cs typeface="Futura LT Pro Book"/>
              </a:rPr>
              <a:t>opulation</a:t>
            </a:r>
            <a:r>
              <a:rPr sz="2000" spc="-44" dirty="0">
                <a:latin typeface="Futura LT Pro Book"/>
                <a:cs typeface="Futura LT Pro Book"/>
              </a:rPr>
              <a:t> </a:t>
            </a:r>
            <a:r>
              <a:rPr sz="2000" spc="-21" dirty="0">
                <a:latin typeface="Futura LT Pro Book"/>
                <a:cs typeface="Futura LT Pro Book"/>
              </a:rPr>
              <a:t>C</a:t>
            </a:r>
            <a:r>
              <a:rPr sz="2000" dirty="0">
                <a:latin typeface="Futura LT Pro Book"/>
                <a:cs typeface="Futura LT Pro Book"/>
              </a:rPr>
              <a:t>ente</a:t>
            </a:r>
            <a:r>
              <a:rPr sz="2000" spc="-175" dirty="0">
                <a:latin typeface="Futura LT Pro Book"/>
                <a:cs typeface="Futura LT Pro Book"/>
              </a:rPr>
              <a:t>r</a:t>
            </a:r>
            <a:r>
              <a:rPr sz="2000" dirty="0">
                <a:latin typeface="Futura LT Pro Book"/>
                <a:cs typeface="Futura LT Pro Book"/>
              </a:rPr>
              <a:t>,</a:t>
            </a:r>
            <a:r>
              <a:rPr sz="2000" spc="-21" dirty="0">
                <a:latin typeface="Futura LT Pro Book"/>
                <a:cs typeface="Futura LT Pro Book"/>
              </a:rPr>
              <a:t> </a:t>
            </a:r>
            <a:r>
              <a:rPr sz="2000" dirty="0">
                <a:latin typeface="Futura LT Pro Book"/>
                <a:cs typeface="Futura LT Pro Book"/>
              </a:rPr>
              <a:t>University of No</a:t>
            </a:r>
            <a:r>
              <a:rPr sz="2000" spc="33" dirty="0">
                <a:latin typeface="Futura LT Pro Book"/>
                <a:cs typeface="Futura LT Pro Book"/>
              </a:rPr>
              <a:t>r</a:t>
            </a:r>
            <a:r>
              <a:rPr sz="2000" dirty="0">
                <a:latin typeface="Futura LT Pro Book"/>
                <a:cs typeface="Futura LT Pro Book"/>
              </a:rPr>
              <a:t>th</a:t>
            </a:r>
            <a:r>
              <a:rPr sz="2000" spc="-44" dirty="0">
                <a:latin typeface="Futura LT Pro Book"/>
                <a:cs typeface="Futura LT Pro Book"/>
              </a:rPr>
              <a:t> </a:t>
            </a:r>
            <a:r>
              <a:rPr sz="2000" dirty="0">
                <a:latin typeface="Futura LT Pro Book"/>
                <a:cs typeface="Futura LT Pro Book"/>
              </a:rPr>
              <a:t>Ca</a:t>
            </a:r>
            <a:r>
              <a:rPr sz="2000" spc="-33" dirty="0">
                <a:latin typeface="Futura LT Pro Book"/>
                <a:cs typeface="Futura LT Pro Book"/>
              </a:rPr>
              <a:t>r</a:t>
            </a:r>
            <a:r>
              <a:rPr sz="2000" dirty="0">
                <a:latin typeface="Futura LT Pro Book"/>
                <a:cs typeface="Futura LT Pro Book"/>
              </a:rPr>
              <a:t>olina at</a:t>
            </a:r>
            <a:r>
              <a:rPr sz="2000" spc="-44" dirty="0">
                <a:latin typeface="Futura LT Pro Book"/>
                <a:cs typeface="Futura LT Pro Book"/>
              </a:rPr>
              <a:t> </a:t>
            </a:r>
            <a:r>
              <a:rPr sz="2000" dirty="0">
                <a:latin typeface="Futura LT Pro Book"/>
                <a:cs typeface="Futura LT Pro Book"/>
              </a:rPr>
              <a:t>Chapel Hill</a:t>
            </a:r>
            <a:r>
              <a:rPr lang="en-US" sz="2000" dirty="0">
                <a:latin typeface="Futura LT Pro Book"/>
                <a:cs typeface="Futura LT Pro Book"/>
              </a:rPr>
              <a:t>,</a:t>
            </a:r>
            <a:r>
              <a:rPr sz="2000" dirty="0">
                <a:latin typeface="Futura LT Pro Book"/>
                <a:cs typeface="Futura LT Pro Book"/>
              </a:rPr>
              <a:t> in pa</a:t>
            </a:r>
            <a:r>
              <a:rPr sz="2000" spc="33" dirty="0">
                <a:latin typeface="Futura LT Pro Book"/>
                <a:cs typeface="Futura LT Pro Book"/>
              </a:rPr>
              <a:t>r</a:t>
            </a:r>
            <a:r>
              <a:rPr sz="2000" dirty="0">
                <a:latin typeface="Futura LT Pro Book"/>
                <a:cs typeface="Futura LT Pro Book"/>
              </a:rPr>
              <a:t>tnership with </a:t>
            </a:r>
            <a:r>
              <a:rPr lang="en-US" sz="2000" dirty="0">
                <a:latin typeface="Futura LT Pro Book"/>
                <a:cs typeface="Futura LT Pro Book"/>
              </a:rPr>
              <a:t>ICF International; John Snow, Inc.; Management Sciences for Health; Palladium; and Tulane University.</a:t>
            </a:r>
            <a:r>
              <a:rPr sz="2000" spc="-54" dirty="0">
                <a:latin typeface="Futura LT Pro Book"/>
                <a:cs typeface="Futura LT Pro Book"/>
              </a:rPr>
              <a:t> </a:t>
            </a:r>
            <a:r>
              <a:rPr sz="2000" spc="-33" dirty="0">
                <a:latin typeface="Futura LT Pro Book"/>
                <a:cs typeface="Futura LT Pro Book"/>
              </a:rPr>
              <a:t>T</a:t>
            </a:r>
            <a:r>
              <a:rPr sz="2000" dirty="0">
                <a:latin typeface="Futura LT Pro Book"/>
                <a:cs typeface="Futura LT Pro Book"/>
              </a:rPr>
              <a:t>he views </a:t>
            </a:r>
            <a:r>
              <a:rPr sz="2000" spc="-11" dirty="0">
                <a:latin typeface="Futura LT Pro Book"/>
                <a:cs typeface="Futura LT Pro Book"/>
              </a:rPr>
              <a:t>e</a:t>
            </a:r>
            <a:r>
              <a:rPr sz="2000" dirty="0">
                <a:latin typeface="Futura LT Pro Book"/>
                <a:cs typeface="Futura LT Pro Book"/>
              </a:rPr>
              <a:t>xp</a:t>
            </a:r>
            <a:r>
              <a:rPr sz="2000" spc="-33" dirty="0">
                <a:latin typeface="Futura LT Pro Book"/>
                <a:cs typeface="Futura LT Pro Book"/>
              </a:rPr>
              <a:t>r</a:t>
            </a:r>
            <a:r>
              <a:rPr sz="2000" dirty="0">
                <a:latin typeface="Futura LT Pro Book"/>
                <a:cs typeface="Futura LT Pro Book"/>
              </a:rPr>
              <a:t>essed in this p</a:t>
            </a:r>
            <a:r>
              <a:rPr sz="2000" spc="-33" dirty="0">
                <a:latin typeface="Futura LT Pro Book"/>
                <a:cs typeface="Futura LT Pro Book"/>
              </a:rPr>
              <a:t>r</a:t>
            </a:r>
            <a:r>
              <a:rPr sz="2000" dirty="0">
                <a:latin typeface="Futura LT Pro Book"/>
                <a:cs typeface="Futura LT Pro Book"/>
              </a:rPr>
              <a:t>esentation do not ne</a:t>
            </a:r>
            <a:r>
              <a:rPr sz="2000" spc="-21" dirty="0">
                <a:latin typeface="Futura LT Pro Book"/>
                <a:cs typeface="Futura LT Pro Book"/>
              </a:rPr>
              <a:t>c</a:t>
            </a:r>
            <a:r>
              <a:rPr sz="2000" dirty="0">
                <a:latin typeface="Futura LT Pro Book"/>
                <a:cs typeface="Futura LT Pro Book"/>
              </a:rPr>
              <a:t>essarily </a:t>
            </a:r>
            <a:r>
              <a:rPr sz="2000" spc="-33" dirty="0">
                <a:latin typeface="Futura LT Pro Book"/>
                <a:cs typeface="Futura LT Pro Book"/>
              </a:rPr>
              <a:t>r</a:t>
            </a:r>
            <a:r>
              <a:rPr sz="2000" dirty="0">
                <a:latin typeface="Futura LT Pro Book"/>
                <a:cs typeface="Futura LT Pro Book"/>
              </a:rPr>
              <a:t>eflect the views</a:t>
            </a:r>
            <a:r>
              <a:rPr sz="2000" spc="-11" dirty="0">
                <a:latin typeface="Futura LT Pro Book"/>
                <a:cs typeface="Futura LT Pro Book"/>
              </a:rPr>
              <a:t> </a:t>
            </a:r>
            <a:r>
              <a:rPr sz="2000" dirty="0">
                <a:latin typeface="Futura LT Pro Book"/>
                <a:cs typeface="Futura LT Pro Book"/>
              </a:rPr>
              <a:t>of</a:t>
            </a:r>
            <a:r>
              <a:rPr sz="2000" spc="-21" dirty="0">
                <a:latin typeface="Futura LT Pro Book"/>
                <a:cs typeface="Futura LT Pro Book"/>
              </a:rPr>
              <a:t> </a:t>
            </a:r>
            <a:r>
              <a:rPr sz="2000" dirty="0">
                <a:latin typeface="Futura LT Pro Book"/>
                <a:cs typeface="Futura LT Pro Book"/>
              </a:rPr>
              <a:t>USAID</a:t>
            </a:r>
            <a:r>
              <a:rPr sz="2000" spc="-11" dirty="0">
                <a:latin typeface="Futura LT Pro Book"/>
                <a:cs typeface="Futura LT Pro Book"/>
              </a:rPr>
              <a:t> </a:t>
            </a:r>
            <a:r>
              <a:rPr sz="2000" dirty="0">
                <a:latin typeface="Futura LT Pro Book"/>
                <a:cs typeface="Futura LT Pro Book"/>
              </a:rPr>
              <a:t>or the</a:t>
            </a:r>
            <a:r>
              <a:rPr sz="2000" spc="-21" dirty="0">
                <a:latin typeface="Futura LT Pro Book"/>
                <a:cs typeface="Futura LT Pro Book"/>
              </a:rPr>
              <a:t> </a:t>
            </a:r>
            <a:r>
              <a:rPr sz="2000" dirty="0">
                <a:latin typeface="Futura LT Pro Book"/>
                <a:cs typeface="Futura LT Pro Book"/>
              </a:rPr>
              <a:t>United States gove</a:t>
            </a:r>
            <a:r>
              <a:rPr sz="2000" spc="11" dirty="0">
                <a:latin typeface="Futura LT Pro Book"/>
                <a:cs typeface="Futura LT Pro Book"/>
              </a:rPr>
              <a:t>r</a:t>
            </a:r>
            <a:r>
              <a:rPr sz="2000" dirty="0">
                <a:latin typeface="Futura LT Pro Book"/>
                <a:cs typeface="Futura LT Pro Book"/>
              </a:rPr>
              <a:t>nment.</a:t>
            </a:r>
          </a:p>
          <a:p>
            <a:pPr marL="85057" defTabSz="665665">
              <a:spcBef>
                <a:spcPts val="597"/>
              </a:spcBef>
            </a:pPr>
            <a:r>
              <a:rPr sz="2000" b="1" dirty="0">
                <a:latin typeface="Futura LT Pro Book"/>
                <a:cs typeface="Futura LT Pro Book"/>
                <a:hlinkClick r:id="rId3"/>
              </a:rPr>
              <a:t>ww</a:t>
            </a:r>
            <a:r>
              <a:rPr sz="2000" b="1" spc="-106" dirty="0">
                <a:latin typeface="Futura LT Pro Book"/>
                <a:cs typeface="Futura LT Pro Book"/>
                <a:hlinkClick r:id="rId3"/>
              </a:rPr>
              <a:t>w</a:t>
            </a:r>
            <a:r>
              <a:rPr sz="2000" b="1" dirty="0">
                <a:latin typeface="Futura LT Pro Book"/>
                <a:cs typeface="Futura LT Pro Book"/>
                <a:hlinkClick r:id="rId3"/>
              </a:rPr>
              <a:t>.measu</a:t>
            </a:r>
            <a:r>
              <a:rPr sz="2000" b="1" spc="-11" dirty="0">
                <a:latin typeface="Futura LT Pro Book"/>
                <a:cs typeface="Futura LT Pro Book"/>
                <a:hlinkClick r:id="rId3"/>
              </a:rPr>
              <a:t>r</a:t>
            </a:r>
            <a:r>
              <a:rPr sz="2000" b="1" dirty="0">
                <a:latin typeface="Futura LT Pro Book"/>
                <a:cs typeface="Futura LT Pro Book"/>
                <a:hlinkClick r:id="rId3"/>
              </a:rPr>
              <a:t>eevaluation.o</a:t>
            </a:r>
            <a:r>
              <a:rPr sz="2000" b="1" spc="-11" dirty="0">
                <a:latin typeface="Futura LT Pro Book"/>
                <a:cs typeface="Futura LT Pro Book"/>
                <a:hlinkClick r:id="rId3"/>
              </a:rPr>
              <a:t>r</a:t>
            </a:r>
            <a:r>
              <a:rPr sz="2000" b="1" dirty="0">
                <a:latin typeface="Futura LT Pro Book"/>
                <a:cs typeface="Futura LT Pro Book"/>
                <a:hlinkClick r:id="rId3"/>
              </a:rPr>
              <a:t>g</a:t>
            </a:r>
            <a:endParaRPr sz="2000" dirty="0">
              <a:latin typeface="Futura LT Pro Book"/>
              <a:cs typeface="Futura LT Pro Book"/>
            </a:endParaRPr>
          </a:p>
        </p:txBody>
      </p:sp>
      <p:grpSp>
        <p:nvGrpSpPr>
          <p:cNvPr id="6" name="Group 5"/>
          <p:cNvGrpSpPr/>
          <p:nvPr/>
        </p:nvGrpSpPr>
        <p:grpSpPr>
          <a:xfrm>
            <a:off x="7086600" y="6553200"/>
            <a:ext cx="2081893" cy="990600"/>
            <a:chOff x="7086600" y="6707546"/>
            <a:chExt cx="2081893" cy="990600"/>
          </a:xfrm>
        </p:grpSpPr>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6600" y="6707546"/>
              <a:ext cx="1158596" cy="990600"/>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58200" y="6859946"/>
              <a:ext cx="710293" cy="685800"/>
            </a:xfrm>
            <a:prstGeom prst="rect">
              <a:avLst/>
            </a:prstGeom>
          </p:spPr>
        </p:pic>
      </p:grpSp>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 y="-15241"/>
            <a:ext cx="10058401" cy="432813"/>
          </a:xfrm>
          <a:prstGeom prst="rect">
            <a:avLst/>
          </a:prstGeom>
        </p:spPr>
      </p:pic>
    </p:spTree>
    <p:extLst>
      <p:ext uri="{BB962C8B-B14F-4D97-AF65-F5344CB8AC3E}">
        <p14:creationId xmlns:p14="http://schemas.microsoft.com/office/powerpoint/2010/main" val="3223257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8"/>
          <p:cNvSpPr txBox="1"/>
          <p:nvPr/>
        </p:nvSpPr>
        <p:spPr>
          <a:xfrm>
            <a:off x="741127" y="533400"/>
            <a:ext cx="8576142"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ctr" anchorCtr="0" compatLnSpc="1">
            <a:prstTxWarp prst="textNoShape">
              <a:avLst/>
            </a:prstTxWarp>
            <a:normAutofit/>
          </a:bodyPr>
          <a:lstStyle>
            <a:defPPr>
              <a:defRPr lang="en-US"/>
            </a:defPPr>
            <a:lvl1pPr algn="ctr" fontAlgn="base">
              <a:spcBef>
                <a:spcPct val="0"/>
              </a:spcBef>
              <a:spcAft>
                <a:spcPct val="0"/>
              </a:spcAft>
              <a:defRPr sz="3500">
                <a:solidFill>
                  <a:srgbClr val="002A6C"/>
                </a:solidFill>
                <a:latin typeface="Gill Sans MT" panose="020B0502020104020203" pitchFamily="34" charset="0"/>
                <a:ea typeface="+mj-ea"/>
                <a:cs typeface="Arial" panose="020B0604020202020204" pitchFamily="34" charset="0"/>
              </a:defRPr>
            </a:lvl1pPr>
            <a:lvl2pPr algn="ctr" fontAlgn="base">
              <a:spcBef>
                <a:spcPct val="0"/>
              </a:spcBef>
              <a:spcAft>
                <a:spcPct val="0"/>
              </a:spcAft>
              <a:defRPr sz="3500">
                <a:solidFill>
                  <a:srgbClr val="002A6C"/>
                </a:solidFill>
                <a:latin typeface="Gill Sans MT" pitchFamily="34" charset="0"/>
                <a:cs typeface="Arial" charset="0"/>
              </a:defRPr>
            </a:lvl2pPr>
            <a:lvl3pPr algn="ctr" fontAlgn="base">
              <a:spcBef>
                <a:spcPct val="0"/>
              </a:spcBef>
              <a:spcAft>
                <a:spcPct val="0"/>
              </a:spcAft>
              <a:defRPr sz="3500">
                <a:solidFill>
                  <a:srgbClr val="002A6C"/>
                </a:solidFill>
                <a:latin typeface="Gill Sans MT" pitchFamily="34" charset="0"/>
                <a:cs typeface="Arial" charset="0"/>
              </a:defRPr>
            </a:lvl3pPr>
            <a:lvl4pPr algn="ctr" fontAlgn="base">
              <a:spcBef>
                <a:spcPct val="0"/>
              </a:spcBef>
              <a:spcAft>
                <a:spcPct val="0"/>
              </a:spcAft>
              <a:defRPr sz="3500">
                <a:solidFill>
                  <a:srgbClr val="002A6C"/>
                </a:solidFill>
                <a:latin typeface="Gill Sans MT" pitchFamily="34" charset="0"/>
                <a:cs typeface="Arial" charset="0"/>
              </a:defRPr>
            </a:lvl4pPr>
            <a:lvl5pPr algn="ctr" fontAlgn="base">
              <a:spcBef>
                <a:spcPct val="0"/>
              </a:spcBef>
              <a:spcAft>
                <a:spcPct val="0"/>
              </a:spcAft>
              <a:defRPr sz="3500">
                <a:solidFill>
                  <a:srgbClr val="002A6C"/>
                </a:solidFill>
                <a:latin typeface="Gill Sans MT" pitchFamily="34" charset="0"/>
                <a:cs typeface="Arial" charset="0"/>
              </a:defRPr>
            </a:lvl5pPr>
            <a:lvl6pPr marL="457200" algn="ctr" fontAlgn="base">
              <a:spcBef>
                <a:spcPct val="0"/>
              </a:spcBef>
              <a:spcAft>
                <a:spcPct val="0"/>
              </a:spcAft>
              <a:defRPr sz="3500">
                <a:solidFill>
                  <a:srgbClr val="002A6C"/>
                </a:solidFill>
                <a:latin typeface="Gill Sans MT" pitchFamily="34" charset="0"/>
                <a:cs typeface="Arial" charset="0"/>
              </a:defRPr>
            </a:lvl6pPr>
            <a:lvl7pPr marL="914400" algn="ctr" fontAlgn="base">
              <a:spcBef>
                <a:spcPct val="0"/>
              </a:spcBef>
              <a:spcAft>
                <a:spcPct val="0"/>
              </a:spcAft>
              <a:defRPr sz="3500">
                <a:solidFill>
                  <a:srgbClr val="002A6C"/>
                </a:solidFill>
                <a:latin typeface="Gill Sans MT" pitchFamily="34" charset="0"/>
                <a:cs typeface="Arial" charset="0"/>
              </a:defRPr>
            </a:lvl7pPr>
            <a:lvl8pPr marL="1371600" algn="ctr" fontAlgn="base">
              <a:spcBef>
                <a:spcPct val="0"/>
              </a:spcBef>
              <a:spcAft>
                <a:spcPct val="0"/>
              </a:spcAft>
              <a:defRPr sz="3500">
                <a:solidFill>
                  <a:srgbClr val="002A6C"/>
                </a:solidFill>
                <a:latin typeface="Gill Sans MT" pitchFamily="34" charset="0"/>
                <a:cs typeface="Arial" charset="0"/>
              </a:defRPr>
            </a:lvl8pPr>
            <a:lvl9pPr marL="1828800" algn="ctr" fontAlgn="base">
              <a:spcBef>
                <a:spcPct val="0"/>
              </a:spcBef>
              <a:spcAft>
                <a:spcPct val="0"/>
              </a:spcAft>
              <a:defRPr sz="3500">
                <a:solidFill>
                  <a:srgbClr val="002A6C"/>
                </a:solidFill>
                <a:latin typeface="Gill Sans MT" pitchFamily="34" charset="0"/>
                <a:cs typeface="Arial" charset="0"/>
              </a:defRPr>
            </a:lvl9pPr>
          </a:lstStyle>
          <a:p>
            <a:pPr algn="l"/>
            <a:r>
              <a:rPr sz="4400" b="1" dirty="0">
                <a:solidFill>
                  <a:schemeClr val="bg1"/>
                </a:solidFill>
                <a:latin typeface="Century Gothic" panose="020B0502020202020204" pitchFamily="34" charset="0"/>
                <a:cs typeface="Futura LT Pro Book"/>
              </a:rPr>
              <a:t>Session </a:t>
            </a:r>
            <a:r>
              <a:rPr lang="en-US" sz="4400" b="1" dirty="0">
                <a:solidFill>
                  <a:schemeClr val="bg1"/>
                </a:solidFill>
                <a:latin typeface="Century Gothic" panose="020B0502020202020204" pitchFamily="34" charset="0"/>
                <a:cs typeface="Futura LT Pro Book"/>
              </a:rPr>
              <a:t>o</a:t>
            </a:r>
            <a:r>
              <a:rPr sz="4400" b="1" dirty="0">
                <a:solidFill>
                  <a:schemeClr val="bg1"/>
                </a:solidFill>
                <a:latin typeface="Century Gothic" panose="020B0502020202020204" pitchFamily="34" charset="0"/>
                <a:cs typeface="Futura LT Pro Book"/>
              </a:rPr>
              <a:t>bjectives</a:t>
            </a:r>
          </a:p>
        </p:txBody>
      </p:sp>
      <p:sp>
        <p:nvSpPr>
          <p:cNvPr id="5" name="object 6"/>
          <p:cNvSpPr txBox="1"/>
          <p:nvPr/>
        </p:nvSpPr>
        <p:spPr>
          <a:xfrm>
            <a:off x="609600" y="1752600"/>
            <a:ext cx="9334500" cy="4586892"/>
          </a:xfrm>
          <a:prstGeom prst="rect">
            <a:avLst/>
          </a:prstGeom>
        </p:spPr>
        <p:txBody>
          <a:bodyPr wrap="square" lIns="0" tIns="0" rIns="0" bIns="0" rtlCol="0">
            <a:noAutofit/>
          </a:bodyPr>
          <a:lstStyle/>
          <a:p>
            <a:pPr marL="457200" indent="-457200">
              <a:lnSpc>
                <a:spcPct val="150000"/>
              </a:lnSpc>
              <a:buFont typeface="Arial" panose="020B0604020202020204" pitchFamily="34" charset="0"/>
              <a:buChar char="•"/>
            </a:pPr>
            <a:r>
              <a:rPr lang="en-US" sz="3200" dirty="0">
                <a:latin typeface="Century Gothic" panose="020B0502020202020204" pitchFamily="34" charset="0"/>
                <a:cs typeface="Arial" panose="020B0604020202020204" pitchFamily="34" charset="0"/>
              </a:rPr>
              <a:t>Define “good” RHIS performance </a:t>
            </a:r>
          </a:p>
          <a:p>
            <a:pPr marL="457200" lvl="0" indent="-457200">
              <a:buFont typeface="Arial" panose="020B0604020202020204" pitchFamily="34" charset="0"/>
              <a:buChar char="•"/>
            </a:pPr>
            <a:r>
              <a:rPr lang="en-US" sz="3200" dirty="0">
                <a:latin typeface="Century Gothic" panose="020B0502020202020204" pitchFamily="34" charset="0"/>
                <a:cs typeface="Arial" panose="020B0604020202020204" pitchFamily="34" charset="0"/>
              </a:rPr>
              <a:t>Demonstrate understanding of the three RHIS determinants</a:t>
            </a:r>
            <a:endParaRPr lang="en-US" sz="3200" dirty="0">
              <a:latin typeface="Century Gothic" panose="020B0502020202020204" pitchFamily="34" charset="0"/>
              <a:cs typeface="Times New Roman" pitchFamily="18" charset="0"/>
            </a:endParaRPr>
          </a:p>
          <a:p>
            <a:pPr marL="457200" indent="-457200">
              <a:buFont typeface="Arial" panose="020B0604020202020204" pitchFamily="34" charset="0"/>
              <a:buChar char="•"/>
            </a:pPr>
            <a:r>
              <a:rPr lang="en-US" sz="3200" dirty="0">
                <a:latin typeface="Century Gothic" panose="020B0502020202020204" pitchFamily="34" charset="0"/>
                <a:cs typeface="Arial" panose="020B0604020202020204" pitchFamily="34" charset="0"/>
              </a:rPr>
              <a:t>Explain the components and uses of the PRISM Framework</a:t>
            </a:r>
          </a:p>
          <a:p>
            <a:pPr marL="457200" indent="-457200">
              <a:buFont typeface="Arial" panose="020B0604020202020204" pitchFamily="34" charset="0"/>
              <a:buChar char="•"/>
            </a:pPr>
            <a:r>
              <a:rPr lang="en-US" sz="3200" dirty="0">
                <a:latin typeface="Century Gothic" panose="020B0502020202020204" pitchFamily="34" charset="0"/>
                <a:cs typeface="Arial" panose="020B0604020202020204" pitchFamily="34" charset="0"/>
              </a:rPr>
              <a:t>Identify the factors influencing RHIS performance </a:t>
            </a:r>
          </a:p>
          <a:p>
            <a:pPr marL="457200" lvl="0" indent="-457200">
              <a:buFont typeface="Arial" panose="020B0604020202020204" pitchFamily="34" charset="0"/>
              <a:buChar char="•"/>
            </a:pPr>
            <a:r>
              <a:rPr lang="en-US" sz="3200" dirty="0">
                <a:latin typeface="Century Gothic" panose="020B0502020202020204" pitchFamily="34" charset="0"/>
                <a:cs typeface="Arial" panose="020B0604020202020204" pitchFamily="34" charset="0"/>
              </a:rPr>
              <a:t>Describe the PRISM Conceptual Model</a:t>
            </a:r>
            <a:endParaRPr lang="en-US" sz="2800" dirty="0">
              <a:solidFill>
                <a:srgbClr val="5F5F5F"/>
              </a:solidFill>
              <a:latin typeface="Gill Sans MT" panose="020B0502020104020203" pitchFamily="34" charset="0"/>
              <a:cs typeface="Times New Roman" pitchFamily="18" charset="0"/>
            </a:endParaRPr>
          </a:p>
          <a:p>
            <a:pPr marR="374447" algn="r">
              <a:lnSpc>
                <a:spcPct val="95825"/>
              </a:lnSpc>
              <a:spcBef>
                <a:spcPts val="290"/>
              </a:spcBef>
            </a:pPr>
            <a:r>
              <a:rPr sz="2000" dirty="0">
                <a:solidFill>
                  <a:srgbClr val="FFFFFF"/>
                </a:solidFill>
                <a:latin typeface="Arial"/>
                <a:cs typeface="Arial"/>
              </a:rPr>
              <a:t>2</a:t>
            </a:r>
            <a:endParaRPr sz="2000" dirty="0">
              <a:latin typeface="Arial"/>
              <a:cs typeface="Aria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5241"/>
            <a:ext cx="10058401" cy="432813"/>
          </a:xfrm>
          <a:prstGeom prst="rect">
            <a:avLst/>
          </a:prstGeom>
        </p:spPr>
      </p:pic>
    </p:spTree>
    <p:extLst>
      <p:ext uri="{BB962C8B-B14F-4D97-AF65-F5344CB8AC3E}">
        <p14:creationId xmlns:p14="http://schemas.microsoft.com/office/powerpoint/2010/main" val="2859716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90600" y="2362200"/>
            <a:ext cx="8001000" cy="3276600"/>
          </a:xfrm>
          <a:prstGeom prst="rect">
            <a:avLst/>
          </a:prstGeom>
          <a:solidFill>
            <a:srgbClr val="595487"/>
          </a:solidFill>
          <a:ln>
            <a:solidFill>
              <a:srgbClr val="595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object 2"/>
          <p:cNvSpPr/>
          <p:nvPr/>
        </p:nvSpPr>
        <p:spPr>
          <a:xfrm>
            <a:off x="273" y="0"/>
            <a:ext cx="0" cy="1312545"/>
          </a:xfrm>
          <a:custGeom>
            <a:avLst/>
            <a:gdLst/>
            <a:ahLst/>
            <a:cxnLst/>
            <a:rect l="l" t="t" r="r" b="b"/>
            <a:pathLst>
              <a:path h="1312545">
                <a:moveTo>
                  <a:pt x="0" y="0"/>
                </a:moveTo>
                <a:lnTo>
                  <a:pt x="0" y="1312405"/>
                </a:lnTo>
              </a:path>
            </a:pathLst>
          </a:custGeom>
          <a:ln w="3175">
            <a:solidFill>
              <a:srgbClr val="ECCE18"/>
            </a:solidFill>
          </a:ln>
        </p:spPr>
        <p:txBody>
          <a:bodyPr wrap="square" lIns="0" tIns="0" rIns="0" bIns="0" rtlCol="0"/>
          <a:lstStyle/>
          <a:p>
            <a:endParaRPr dirty="0"/>
          </a:p>
        </p:txBody>
      </p:sp>
      <p:sp>
        <p:nvSpPr>
          <p:cNvPr id="4" name="object 4"/>
          <p:cNvSpPr/>
          <p:nvPr/>
        </p:nvSpPr>
        <p:spPr>
          <a:xfrm>
            <a:off x="0" y="0"/>
            <a:ext cx="10058400" cy="1386840"/>
          </a:xfrm>
          <a:custGeom>
            <a:avLst/>
            <a:gdLst/>
            <a:ahLst/>
            <a:cxnLst/>
            <a:rect l="l" t="t" r="r" b="b"/>
            <a:pathLst>
              <a:path w="10058400" h="1386840">
                <a:moveTo>
                  <a:pt x="0" y="1386281"/>
                </a:moveTo>
                <a:lnTo>
                  <a:pt x="10058400" y="1386281"/>
                </a:lnTo>
                <a:lnTo>
                  <a:pt x="10058400" y="0"/>
                </a:lnTo>
                <a:lnTo>
                  <a:pt x="0" y="0"/>
                </a:lnTo>
                <a:lnTo>
                  <a:pt x="0" y="1386281"/>
                </a:lnTo>
                <a:close/>
              </a:path>
            </a:pathLst>
          </a:custGeom>
          <a:solidFill>
            <a:srgbClr val="A7BF39"/>
          </a:solidFill>
        </p:spPr>
        <p:txBody>
          <a:bodyPr wrap="square" lIns="0" tIns="0" rIns="0" bIns="0" rtlCol="0"/>
          <a:lstStyle/>
          <a:p>
            <a:endParaRPr dirty="0"/>
          </a:p>
        </p:txBody>
      </p:sp>
      <p:sp>
        <p:nvSpPr>
          <p:cNvPr id="5" name="object 5"/>
          <p:cNvSpPr txBox="1">
            <a:spLocks noGrp="1"/>
          </p:cNvSpPr>
          <p:nvPr>
            <p:ph type="title"/>
          </p:nvPr>
        </p:nvSpPr>
        <p:spPr>
          <a:xfrm>
            <a:off x="228600" y="656272"/>
            <a:ext cx="7920586" cy="677108"/>
          </a:xfrm>
          <a:prstGeom prst="rect">
            <a:avLst/>
          </a:prstGeom>
        </p:spPr>
        <p:txBody>
          <a:bodyPr vert="horz" wrap="square" lIns="0" tIns="0" rIns="0" bIns="0" rtlCol="0">
            <a:spAutoFit/>
          </a:bodyPr>
          <a:lstStyle/>
          <a:p>
            <a:pPr marL="12700" algn="ctr">
              <a:lnSpc>
                <a:spcPct val="100000"/>
              </a:lnSpc>
            </a:pPr>
            <a:r>
              <a:rPr lang="en-US" sz="4400" kern="1200" dirty="0">
                <a:latin typeface="Century Gothic" panose="020B0502020202020204" pitchFamily="34" charset="0"/>
              </a:rPr>
              <a:t>Defining RHIS performance</a:t>
            </a:r>
            <a:endParaRPr sz="4400" kern="1200" dirty="0">
              <a:latin typeface="Century Gothic" panose="020B0502020202020204" pitchFamily="34" charset="0"/>
            </a:endParaRPr>
          </a:p>
        </p:txBody>
      </p:sp>
      <p:sp>
        <p:nvSpPr>
          <p:cNvPr id="9" name="Rectangle 8"/>
          <p:cNvSpPr/>
          <p:nvPr/>
        </p:nvSpPr>
        <p:spPr>
          <a:xfrm>
            <a:off x="1428750" y="2774523"/>
            <a:ext cx="7124700" cy="2451953"/>
          </a:xfrm>
          <a:prstGeom prst="rect">
            <a:avLst/>
          </a:prstGeom>
        </p:spPr>
        <p:txBody>
          <a:bodyPr wrap="square">
            <a:spAutoFit/>
          </a:bodyPr>
          <a:lstStyle/>
          <a:p>
            <a:pPr marL="91439">
              <a:lnSpc>
                <a:spcPts val="4600"/>
              </a:lnSpc>
              <a:spcBef>
                <a:spcPts val="465"/>
              </a:spcBef>
            </a:pPr>
            <a:r>
              <a:rPr lang="en-US" sz="3200" dirty="0">
                <a:solidFill>
                  <a:schemeClr val="bg1"/>
                </a:solidFill>
                <a:latin typeface="Century Gothic" panose="020B0502020202020204" pitchFamily="34" charset="0"/>
                <a:cs typeface="Arial" panose="020B0604020202020204" pitchFamily="34" charset="0"/>
              </a:rPr>
              <a:t>RHIS performance means both the production of high-quality information and the use of information for decision making.</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5241"/>
            <a:ext cx="10058401" cy="432813"/>
          </a:xfrm>
          <a:prstGeom prst="rect">
            <a:avLst/>
          </a:prstGeom>
        </p:spPr>
      </p:pic>
    </p:spTree>
    <p:extLst>
      <p:ext uri="{BB962C8B-B14F-4D97-AF65-F5344CB8AC3E}">
        <p14:creationId xmlns:p14="http://schemas.microsoft.com/office/powerpoint/2010/main" val="31435032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40927" y="210260"/>
            <a:ext cx="0" cy="1312545"/>
          </a:xfrm>
          <a:custGeom>
            <a:avLst/>
            <a:gdLst/>
            <a:ahLst/>
            <a:cxnLst/>
            <a:rect l="l" t="t" r="r" b="b"/>
            <a:pathLst>
              <a:path h="1312545">
                <a:moveTo>
                  <a:pt x="0" y="0"/>
                </a:moveTo>
                <a:lnTo>
                  <a:pt x="0" y="1312405"/>
                </a:lnTo>
              </a:path>
            </a:pathLst>
          </a:custGeom>
          <a:ln w="3175">
            <a:solidFill>
              <a:srgbClr val="ECCE18"/>
            </a:solidFill>
          </a:ln>
        </p:spPr>
        <p:txBody>
          <a:bodyPr wrap="square" lIns="0" tIns="0" rIns="0" bIns="0" rtlCol="0"/>
          <a:lstStyle/>
          <a:p>
            <a:endParaRPr dirty="0"/>
          </a:p>
        </p:txBody>
      </p:sp>
      <p:sp>
        <p:nvSpPr>
          <p:cNvPr id="4" name="object 4"/>
          <p:cNvSpPr/>
          <p:nvPr/>
        </p:nvSpPr>
        <p:spPr>
          <a:xfrm>
            <a:off x="0" y="0"/>
            <a:ext cx="10058400" cy="1386840"/>
          </a:xfrm>
          <a:custGeom>
            <a:avLst/>
            <a:gdLst/>
            <a:ahLst/>
            <a:cxnLst/>
            <a:rect l="l" t="t" r="r" b="b"/>
            <a:pathLst>
              <a:path w="10058400" h="1386840">
                <a:moveTo>
                  <a:pt x="0" y="1386281"/>
                </a:moveTo>
                <a:lnTo>
                  <a:pt x="10058400" y="1386281"/>
                </a:lnTo>
                <a:lnTo>
                  <a:pt x="10058400" y="0"/>
                </a:lnTo>
                <a:lnTo>
                  <a:pt x="0" y="0"/>
                </a:lnTo>
                <a:lnTo>
                  <a:pt x="0" y="1386281"/>
                </a:lnTo>
                <a:close/>
              </a:path>
            </a:pathLst>
          </a:custGeom>
          <a:solidFill>
            <a:srgbClr val="A7BF39"/>
          </a:solidFill>
        </p:spPr>
        <p:txBody>
          <a:bodyPr wrap="square" lIns="0" tIns="0" rIns="0" bIns="0" rtlCol="0"/>
          <a:lstStyle/>
          <a:p>
            <a:endParaRPr dirty="0"/>
          </a:p>
        </p:txBody>
      </p:sp>
      <p:sp>
        <p:nvSpPr>
          <p:cNvPr id="5" name="object 5"/>
          <p:cNvSpPr txBox="1">
            <a:spLocks noGrp="1"/>
          </p:cNvSpPr>
          <p:nvPr>
            <p:ph type="title"/>
          </p:nvPr>
        </p:nvSpPr>
        <p:spPr>
          <a:xfrm>
            <a:off x="640143" y="682685"/>
            <a:ext cx="9296400" cy="646331"/>
          </a:xfrm>
          <a:prstGeom prst="rect">
            <a:avLst/>
          </a:prstGeom>
        </p:spPr>
        <p:txBody>
          <a:bodyPr vert="horz" wrap="square" lIns="0" tIns="0" rIns="0" bIns="0" rtlCol="0">
            <a:spAutoFit/>
          </a:bodyPr>
          <a:lstStyle/>
          <a:p>
            <a:pPr marL="12700" algn="l">
              <a:lnSpc>
                <a:spcPct val="100000"/>
              </a:lnSpc>
            </a:pPr>
            <a:r>
              <a:rPr lang="en-US" sz="4200" kern="1200" dirty="0">
                <a:latin typeface="Century Gothic" panose="020B0502020202020204" pitchFamily="34" charset="0"/>
              </a:rPr>
              <a:t>What influences RHIS performance?</a:t>
            </a:r>
            <a:endParaRPr sz="4200" kern="1200" dirty="0">
              <a:latin typeface="Century Gothic" panose="020B0502020202020204" pitchFamily="34" charset="0"/>
            </a:endParaRPr>
          </a:p>
        </p:txBody>
      </p:sp>
      <p:sp>
        <p:nvSpPr>
          <p:cNvPr id="15" name="Rectangle 14"/>
          <p:cNvSpPr/>
          <p:nvPr/>
        </p:nvSpPr>
        <p:spPr>
          <a:xfrm>
            <a:off x="179395" y="2496260"/>
            <a:ext cx="2406994" cy="3540218"/>
          </a:xfrm>
          <a:prstGeom prst="rect">
            <a:avLst/>
          </a:prstGeom>
          <a:solidFill>
            <a:srgbClr val="C835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30188" lvl="1"/>
            <a:r>
              <a:rPr lang="en-US" sz="2000" dirty="0">
                <a:latin typeface="Century Gothic" panose="020B0502020202020204" pitchFamily="34" charset="0"/>
              </a:rPr>
              <a:t>Many RHIS </a:t>
            </a:r>
          </a:p>
          <a:p>
            <a:pPr marL="230188" lvl="1"/>
            <a:r>
              <a:rPr lang="en-US" sz="2000" dirty="0">
                <a:latin typeface="Century Gothic" panose="020B0502020202020204" pitchFamily="34" charset="0"/>
              </a:rPr>
              <a:t>reform efforts </a:t>
            </a:r>
          </a:p>
          <a:p>
            <a:pPr marL="230188" lvl="1"/>
            <a:r>
              <a:rPr lang="en-US" sz="2000" dirty="0">
                <a:latin typeface="Century Gothic" panose="020B0502020202020204" pitchFamily="34" charset="0"/>
              </a:rPr>
              <a:t>were adopted to improve the use of information for better health system performance</a:t>
            </a:r>
          </a:p>
        </p:txBody>
      </p:sp>
      <p:sp>
        <p:nvSpPr>
          <p:cNvPr id="16" name="Rectangle 15"/>
          <p:cNvSpPr/>
          <p:nvPr/>
        </p:nvSpPr>
        <p:spPr>
          <a:xfrm>
            <a:off x="7607322" y="2763815"/>
            <a:ext cx="2298678" cy="3540218"/>
          </a:xfrm>
          <a:prstGeom prst="rect">
            <a:avLst/>
          </a:prstGeom>
          <a:solidFill>
            <a:srgbClr val="E666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30188" lvl="1"/>
            <a:r>
              <a:rPr lang="en-US" sz="2000" dirty="0">
                <a:solidFill>
                  <a:schemeClr val="bg1"/>
                </a:solidFill>
                <a:latin typeface="Century Gothic" panose="020B0502020202020204" pitchFamily="34" charset="0"/>
              </a:rPr>
              <a:t>Performance</a:t>
            </a:r>
          </a:p>
          <a:p>
            <a:pPr marL="230188" lvl="1"/>
            <a:r>
              <a:rPr lang="en-US" sz="2000" dirty="0">
                <a:solidFill>
                  <a:schemeClr val="bg1"/>
                </a:solidFill>
                <a:latin typeface="Century Gothic" panose="020B0502020202020204" pitchFamily="34" charset="0"/>
              </a:rPr>
              <a:t>of Routine</a:t>
            </a:r>
          </a:p>
          <a:p>
            <a:pPr marL="230188" lvl="1"/>
            <a:r>
              <a:rPr lang="en-US" sz="2000" dirty="0">
                <a:solidFill>
                  <a:schemeClr val="bg1"/>
                </a:solidFill>
                <a:latin typeface="Century Gothic" panose="020B0502020202020204" pitchFamily="34" charset="0"/>
              </a:rPr>
              <a:t>Information</a:t>
            </a:r>
          </a:p>
          <a:p>
            <a:pPr marL="230188" lvl="1"/>
            <a:r>
              <a:rPr lang="en-US" sz="2000" dirty="0">
                <a:solidFill>
                  <a:schemeClr val="bg1"/>
                </a:solidFill>
                <a:latin typeface="Century Gothic" panose="020B0502020202020204" pitchFamily="34" charset="0"/>
              </a:rPr>
              <a:t>System</a:t>
            </a:r>
          </a:p>
          <a:p>
            <a:pPr marL="230188" lvl="1"/>
            <a:r>
              <a:rPr lang="en-US" sz="2000" dirty="0">
                <a:solidFill>
                  <a:schemeClr val="bg1"/>
                </a:solidFill>
                <a:latin typeface="Century Gothic" panose="020B0502020202020204" pitchFamily="34" charset="0"/>
              </a:rPr>
              <a:t>Management</a:t>
            </a:r>
          </a:p>
          <a:p>
            <a:pPr marL="230188" lvl="1"/>
            <a:r>
              <a:rPr lang="en-US" sz="2000" b="1" dirty="0">
                <a:solidFill>
                  <a:schemeClr val="bg1"/>
                </a:solidFill>
                <a:latin typeface="Century Gothic" panose="020B0502020202020204" pitchFamily="34" charset="0"/>
              </a:rPr>
              <a:t>(PRISM)</a:t>
            </a:r>
          </a:p>
        </p:txBody>
      </p:sp>
      <p:sp>
        <p:nvSpPr>
          <p:cNvPr id="17" name="Rectangle 16"/>
          <p:cNvSpPr/>
          <p:nvPr/>
        </p:nvSpPr>
        <p:spPr>
          <a:xfrm>
            <a:off x="3043173" y="1712296"/>
            <a:ext cx="4221681" cy="1850764"/>
          </a:xfrm>
          <a:prstGeom prst="rect">
            <a:avLst/>
          </a:prstGeom>
          <a:solidFill>
            <a:srgbClr val="008C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US" sz="2000" b="1" dirty="0">
                <a:solidFill>
                  <a:schemeClr val="bg1"/>
                </a:solidFill>
                <a:latin typeface="Century Gothic" panose="020B0502020202020204" pitchFamily="34" charset="0"/>
              </a:rPr>
              <a:t>But there was no </a:t>
            </a:r>
          </a:p>
          <a:p>
            <a:pPr lvl="1"/>
            <a:r>
              <a:rPr lang="en-US" sz="2000" b="1" dirty="0">
                <a:solidFill>
                  <a:schemeClr val="bg1"/>
                </a:solidFill>
                <a:latin typeface="Century Gothic" panose="020B0502020202020204" pitchFamily="34" charset="0"/>
              </a:rPr>
              <a:t>consistent way to measure </a:t>
            </a:r>
          </a:p>
          <a:p>
            <a:pPr lvl="1"/>
            <a:r>
              <a:rPr lang="en-US" sz="2000" b="1" dirty="0">
                <a:solidFill>
                  <a:schemeClr val="bg1"/>
                </a:solidFill>
                <a:latin typeface="Century Gothic" panose="020B0502020202020204" pitchFamily="34" charset="0"/>
              </a:rPr>
              <a:t>whether the RHIS had improved over time</a:t>
            </a:r>
          </a:p>
        </p:txBody>
      </p:sp>
      <p:sp>
        <p:nvSpPr>
          <p:cNvPr id="18" name="Rectangle 17"/>
          <p:cNvSpPr/>
          <p:nvPr/>
        </p:nvSpPr>
        <p:spPr>
          <a:xfrm>
            <a:off x="3043173" y="3833066"/>
            <a:ext cx="4221681" cy="914400"/>
          </a:xfrm>
          <a:prstGeom prst="rect">
            <a:avLst/>
          </a:prstGeom>
          <a:solidFill>
            <a:srgbClr val="A7BF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dirty="0">
                <a:latin typeface="Century Gothic" panose="020B0502020202020204" pitchFamily="34" charset="0"/>
                <a:ea typeface="Century Gothic" charset="0"/>
                <a:cs typeface="Century Gothic" charset="0"/>
              </a:rPr>
              <a:t>Required better </a:t>
            </a:r>
            <a:r>
              <a:rPr lang="en-US" b="1" dirty="0">
                <a:latin typeface="Century Gothic" panose="020B0502020202020204" pitchFamily="34" charset="0"/>
                <a:ea typeface="Century Gothic" charset="0"/>
                <a:cs typeface="Century Gothic" charset="0"/>
              </a:rPr>
              <a:t>understanding of </a:t>
            </a:r>
            <a:r>
              <a:rPr lang="en-US" dirty="0">
                <a:latin typeface="Century Gothic" panose="020B0502020202020204" pitchFamily="34" charset="0"/>
                <a:ea typeface="Century Gothic" charset="0"/>
                <a:cs typeface="Century Gothic" charset="0"/>
              </a:rPr>
              <a:t>the</a:t>
            </a:r>
            <a:r>
              <a:rPr lang="en-US" b="1" dirty="0">
                <a:latin typeface="Century Gothic" panose="020B0502020202020204" pitchFamily="34" charset="0"/>
                <a:ea typeface="Century Gothic" charset="0"/>
                <a:cs typeface="Century Gothic" charset="0"/>
              </a:rPr>
              <a:t> factors influencing </a:t>
            </a:r>
            <a:r>
              <a:rPr lang="en-US" dirty="0">
                <a:latin typeface="Century Gothic" panose="020B0502020202020204" pitchFamily="34" charset="0"/>
                <a:ea typeface="Century Gothic" charset="0"/>
                <a:cs typeface="Century Gothic" charset="0"/>
              </a:rPr>
              <a:t>RHIS performance</a:t>
            </a:r>
          </a:p>
        </p:txBody>
      </p:sp>
      <p:sp>
        <p:nvSpPr>
          <p:cNvPr id="13" name="Down Arrow 12"/>
          <p:cNvSpPr/>
          <p:nvPr/>
        </p:nvSpPr>
        <p:spPr>
          <a:xfrm>
            <a:off x="4944692" y="3328915"/>
            <a:ext cx="382503" cy="468290"/>
          </a:xfrm>
          <a:prstGeom prst="downArrow">
            <a:avLst/>
          </a:prstGeom>
          <a:solidFill>
            <a:srgbClr val="1E185F"/>
          </a:solidFill>
          <a:ln>
            <a:noFill/>
          </a:ln>
          <a:effectLst>
            <a:outerShdw dist="38100" dir="5400000" algn="t" rotWithShape="0">
              <a:schemeClr val="bg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rtlCol="0" anchor="ctr"/>
          <a:lstStyle/>
          <a:p>
            <a:pPr algn="ctr">
              <a:lnSpc>
                <a:spcPct val="95000"/>
              </a:lnSpc>
            </a:pPr>
            <a:endParaRPr lang="en-US" b="1" dirty="0">
              <a:solidFill>
                <a:schemeClr val="tx2"/>
              </a:solidFill>
              <a:latin typeface="+mj-lt"/>
            </a:endParaRPr>
          </a:p>
        </p:txBody>
      </p:sp>
      <p:sp>
        <p:nvSpPr>
          <p:cNvPr id="19" name="Rectangle 18"/>
          <p:cNvSpPr/>
          <p:nvPr/>
        </p:nvSpPr>
        <p:spPr>
          <a:xfrm>
            <a:off x="3071690" y="4826097"/>
            <a:ext cx="1805110" cy="1075896"/>
          </a:xfrm>
          <a:prstGeom prst="rect">
            <a:avLst/>
          </a:prstGeom>
          <a:solidFill>
            <a:srgbClr val="595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dirty="0">
                <a:latin typeface="Century Gothic" panose="020B0502020202020204" pitchFamily="34" charset="0"/>
              </a:rPr>
              <a:t>Production </a:t>
            </a:r>
            <a:r>
              <a:rPr lang="en-US" dirty="0">
                <a:solidFill>
                  <a:schemeClr val="bg1"/>
                </a:solidFill>
                <a:latin typeface="Century Gothic" panose="020B0502020202020204" pitchFamily="34" charset="0"/>
              </a:rPr>
              <a:t>of </a:t>
            </a:r>
            <a:r>
              <a:rPr lang="en-US" b="1" dirty="0">
                <a:solidFill>
                  <a:schemeClr val="bg1"/>
                </a:solidFill>
                <a:latin typeface="Century Gothic" panose="020B0502020202020204" pitchFamily="34" charset="0"/>
              </a:rPr>
              <a:t>high-quality data</a:t>
            </a:r>
          </a:p>
        </p:txBody>
      </p:sp>
      <p:sp>
        <p:nvSpPr>
          <p:cNvPr id="20" name="Rectangle 19"/>
          <p:cNvSpPr/>
          <p:nvPr/>
        </p:nvSpPr>
        <p:spPr>
          <a:xfrm>
            <a:off x="3048000" y="5992603"/>
            <a:ext cx="4216854" cy="1476266"/>
          </a:xfrm>
          <a:prstGeom prst="rect">
            <a:avLst/>
          </a:prstGeom>
          <a:solidFill>
            <a:srgbClr val="595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2400" b="1" dirty="0">
                <a:solidFill>
                  <a:schemeClr val="bg1"/>
                </a:solidFill>
                <a:latin typeface="Century Gothic" panose="020B0502020202020204" pitchFamily="34" charset="0"/>
              </a:rPr>
              <a:t>Use </a:t>
            </a:r>
            <a:r>
              <a:rPr lang="en-US" sz="2400" dirty="0">
                <a:solidFill>
                  <a:schemeClr val="bg1"/>
                </a:solidFill>
                <a:latin typeface="Century Gothic" panose="020B0502020202020204" pitchFamily="34" charset="0"/>
              </a:rPr>
              <a:t>of</a:t>
            </a:r>
            <a:r>
              <a:rPr lang="en-US" sz="2400" b="1" dirty="0">
                <a:solidFill>
                  <a:schemeClr val="bg1"/>
                </a:solidFill>
                <a:latin typeface="Century Gothic" panose="020B0502020202020204" pitchFamily="34" charset="0"/>
              </a:rPr>
              <a:t> </a:t>
            </a:r>
            <a:r>
              <a:rPr lang="en-US" sz="2400" dirty="0">
                <a:solidFill>
                  <a:schemeClr val="bg1"/>
                </a:solidFill>
                <a:latin typeface="Century Gothic" panose="020B0502020202020204" pitchFamily="34" charset="0"/>
              </a:rPr>
              <a:t>information for decision making</a:t>
            </a:r>
          </a:p>
        </p:txBody>
      </p:sp>
      <p:sp>
        <p:nvSpPr>
          <p:cNvPr id="22" name="Rectangle 21"/>
          <p:cNvSpPr/>
          <p:nvPr/>
        </p:nvSpPr>
        <p:spPr>
          <a:xfrm>
            <a:off x="5015220" y="4826097"/>
            <a:ext cx="2282681" cy="688029"/>
          </a:xfrm>
          <a:prstGeom prst="rect">
            <a:avLst/>
          </a:prstGeom>
          <a:solidFill>
            <a:srgbClr val="A7BF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dirty="0">
                <a:latin typeface="Century Gothic" panose="020B0502020202020204" pitchFamily="34" charset="0"/>
              </a:rPr>
              <a:t>Need for broader </a:t>
            </a:r>
            <a:r>
              <a:rPr lang="en-US" b="1" dirty="0">
                <a:latin typeface="Century Gothic" panose="020B0502020202020204" pitchFamily="34" charset="0"/>
              </a:rPr>
              <a:t>“systems” thinking</a:t>
            </a:r>
            <a:endParaRPr lang="en-US" b="1" dirty="0">
              <a:solidFill>
                <a:schemeClr val="bg1"/>
              </a:solidFill>
              <a:latin typeface="Century Gothic" panose="020B0502020202020204" pitchFamily="34" charset="0"/>
            </a:endParaRPr>
          </a:p>
        </p:txBody>
      </p:sp>
      <p:sp>
        <p:nvSpPr>
          <p:cNvPr id="24" name="Rectangle 23"/>
          <p:cNvSpPr/>
          <p:nvPr/>
        </p:nvSpPr>
        <p:spPr>
          <a:xfrm>
            <a:off x="2971800" y="1623266"/>
            <a:ext cx="4419600" cy="5943600"/>
          </a:xfrm>
          <a:prstGeom prst="rect">
            <a:avLst/>
          </a:prstGeom>
          <a:noFill/>
          <a:ln w="12700">
            <a:solidFill>
              <a:srgbClr val="008C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charset="0"/>
              <a:ea typeface="Century Gothic" charset="0"/>
              <a:cs typeface="Century Gothic" charset="0"/>
            </a:endParaRPr>
          </a:p>
        </p:txBody>
      </p:sp>
      <p:sp>
        <p:nvSpPr>
          <p:cNvPr id="12" name="Right Arrow 11"/>
          <p:cNvSpPr/>
          <p:nvPr/>
        </p:nvSpPr>
        <p:spPr>
          <a:xfrm>
            <a:off x="2491194" y="3035985"/>
            <a:ext cx="551979" cy="379498"/>
          </a:xfrm>
          <a:prstGeom prst="rightArrow">
            <a:avLst/>
          </a:prstGeom>
          <a:solidFill>
            <a:srgbClr val="1E185F"/>
          </a:solidFill>
          <a:ln>
            <a:noFill/>
          </a:ln>
          <a:effectLst>
            <a:outerShdw dist="38100" dir="5400000" algn="t" rotWithShape="0">
              <a:schemeClr val="bg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rtlCol="0" anchor="ctr"/>
          <a:lstStyle/>
          <a:p>
            <a:pPr algn="ctr">
              <a:lnSpc>
                <a:spcPct val="95000"/>
              </a:lnSpc>
            </a:pPr>
            <a:endParaRPr lang="en-US" b="1" dirty="0">
              <a:solidFill>
                <a:schemeClr val="tx2"/>
              </a:solidFill>
              <a:latin typeface="+mj-lt"/>
            </a:endParaRPr>
          </a:p>
        </p:txBody>
      </p:sp>
      <p:sp>
        <p:nvSpPr>
          <p:cNvPr id="14" name="Right Arrow 13"/>
          <p:cNvSpPr/>
          <p:nvPr/>
        </p:nvSpPr>
        <p:spPr>
          <a:xfrm>
            <a:off x="6785649" y="5494299"/>
            <a:ext cx="821673" cy="437881"/>
          </a:xfrm>
          <a:prstGeom prst="rightArrow">
            <a:avLst/>
          </a:prstGeom>
          <a:solidFill>
            <a:srgbClr val="1E185F"/>
          </a:solidFill>
          <a:ln>
            <a:noFill/>
          </a:ln>
          <a:effectLst>
            <a:outerShdw dist="38100" dir="5400000" algn="t" rotWithShape="0">
              <a:schemeClr val="bg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rtlCol="0" anchor="ctr"/>
          <a:lstStyle/>
          <a:p>
            <a:pPr algn="ctr">
              <a:lnSpc>
                <a:spcPct val="95000"/>
              </a:lnSpc>
            </a:pPr>
            <a:endParaRPr lang="en-US" b="1" dirty="0">
              <a:solidFill>
                <a:schemeClr val="tx2"/>
              </a:solidFill>
              <a:latin typeface="+mj-lt"/>
            </a:endParaRPr>
          </a:p>
        </p:txBody>
      </p:sp>
      <p:pic>
        <p:nvPicPr>
          <p:cNvPr id="21" name="Picture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5241"/>
            <a:ext cx="10058401" cy="432813"/>
          </a:xfrm>
          <a:prstGeom prst="rect">
            <a:avLst/>
          </a:prstGeom>
        </p:spPr>
      </p:pic>
    </p:spTree>
    <p:extLst>
      <p:ext uri="{BB962C8B-B14F-4D97-AF65-F5344CB8AC3E}">
        <p14:creationId xmlns:p14="http://schemas.microsoft.com/office/powerpoint/2010/main" val="471025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73" y="0"/>
            <a:ext cx="0" cy="1312545"/>
          </a:xfrm>
          <a:custGeom>
            <a:avLst/>
            <a:gdLst/>
            <a:ahLst/>
            <a:cxnLst/>
            <a:rect l="l" t="t" r="r" b="b"/>
            <a:pathLst>
              <a:path h="1312545">
                <a:moveTo>
                  <a:pt x="0" y="0"/>
                </a:moveTo>
                <a:lnTo>
                  <a:pt x="0" y="1312405"/>
                </a:lnTo>
              </a:path>
            </a:pathLst>
          </a:custGeom>
          <a:ln w="3175">
            <a:solidFill>
              <a:srgbClr val="ECCE18"/>
            </a:solidFill>
          </a:ln>
        </p:spPr>
        <p:txBody>
          <a:bodyPr wrap="square" lIns="0" tIns="0" rIns="0" bIns="0" rtlCol="0"/>
          <a:lstStyle/>
          <a:p>
            <a:endParaRPr dirty="0"/>
          </a:p>
        </p:txBody>
      </p:sp>
      <p:sp>
        <p:nvSpPr>
          <p:cNvPr id="4" name="object 4"/>
          <p:cNvSpPr/>
          <p:nvPr/>
        </p:nvSpPr>
        <p:spPr>
          <a:xfrm>
            <a:off x="0" y="0"/>
            <a:ext cx="10058400" cy="1386840"/>
          </a:xfrm>
          <a:custGeom>
            <a:avLst/>
            <a:gdLst/>
            <a:ahLst/>
            <a:cxnLst/>
            <a:rect l="l" t="t" r="r" b="b"/>
            <a:pathLst>
              <a:path w="10058400" h="1386840">
                <a:moveTo>
                  <a:pt x="0" y="1386281"/>
                </a:moveTo>
                <a:lnTo>
                  <a:pt x="10058400" y="1386281"/>
                </a:lnTo>
                <a:lnTo>
                  <a:pt x="10058400" y="0"/>
                </a:lnTo>
                <a:lnTo>
                  <a:pt x="0" y="0"/>
                </a:lnTo>
                <a:lnTo>
                  <a:pt x="0" y="1386281"/>
                </a:lnTo>
                <a:close/>
              </a:path>
            </a:pathLst>
          </a:custGeom>
          <a:solidFill>
            <a:srgbClr val="A7BF39"/>
          </a:solidFill>
        </p:spPr>
        <p:txBody>
          <a:bodyPr wrap="square" lIns="0" tIns="0" rIns="0" bIns="0" rtlCol="0"/>
          <a:lstStyle/>
          <a:p>
            <a:endParaRPr dirty="0"/>
          </a:p>
        </p:txBody>
      </p:sp>
      <p:sp>
        <p:nvSpPr>
          <p:cNvPr id="5" name="object 5"/>
          <p:cNvSpPr txBox="1">
            <a:spLocks noGrp="1"/>
          </p:cNvSpPr>
          <p:nvPr>
            <p:ph type="title"/>
          </p:nvPr>
        </p:nvSpPr>
        <p:spPr>
          <a:xfrm>
            <a:off x="685800" y="709732"/>
            <a:ext cx="7920586" cy="677108"/>
          </a:xfrm>
          <a:prstGeom prst="rect">
            <a:avLst/>
          </a:prstGeom>
        </p:spPr>
        <p:txBody>
          <a:bodyPr vert="horz" wrap="square" lIns="0" tIns="0" rIns="0" bIns="0" rtlCol="0">
            <a:spAutoFit/>
          </a:bodyPr>
          <a:lstStyle/>
          <a:p>
            <a:pPr marL="12700" algn="l"/>
            <a:r>
              <a:rPr lang="en-US" sz="4400" kern="1200" dirty="0">
                <a:latin typeface="Century Gothic" panose="020B0502020202020204" pitchFamily="34" charset="0"/>
              </a:rPr>
              <a:t>The PRISM Framework</a:t>
            </a:r>
            <a:endParaRPr sz="4400" kern="1200" dirty="0">
              <a:latin typeface="Century Gothic" panose="020B0502020202020204" pitchFamily="34" charset="0"/>
            </a:endParaRPr>
          </a:p>
        </p:txBody>
      </p:sp>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5241"/>
            <a:ext cx="10058401" cy="432813"/>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4056" y="1981200"/>
            <a:ext cx="8567258" cy="4255008"/>
          </a:xfrm>
          <a:prstGeom prst="rect">
            <a:avLst/>
          </a:prstGeom>
        </p:spPr>
      </p:pic>
    </p:spTree>
    <p:extLst>
      <p:ext uri="{BB962C8B-B14F-4D97-AF65-F5344CB8AC3E}">
        <p14:creationId xmlns:p14="http://schemas.microsoft.com/office/powerpoint/2010/main" val="23897569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90282" y="533400"/>
            <a:ext cx="9372600" cy="872034"/>
          </a:xfrm>
        </p:spPr>
        <p:txBody>
          <a:bodyPr/>
          <a:lstStyle/>
          <a:p>
            <a:pPr algn="l">
              <a:lnSpc>
                <a:spcPts val="3400"/>
              </a:lnSpc>
            </a:pPr>
            <a:r>
              <a:rPr lang="en-US" sz="3600" kern="1200" dirty="0">
                <a:latin typeface="Century Gothic" panose="020B0502020202020204" pitchFamily="34" charset="0"/>
              </a:rPr>
              <a:t>Definitions of the PRISM Framework’s determinants</a:t>
            </a:r>
          </a:p>
        </p:txBody>
      </p:sp>
      <p:graphicFrame>
        <p:nvGraphicFramePr>
          <p:cNvPr id="5" name="Content Placeholder 5"/>
          <p:cNvGraphicFramePr>
            <a:graphicFrameLocks/>
          </p:cNvGraphicFramePr>
          <p:nvPr>
            <p:extLst>
              <p:ext uri="{D42A27DB-BD31-4B8C-83A1-F6EECF244321}">
                <p14:modId xmlns:p14="http://schemas.microsoft.com/office/powerpoint/2010/main" val="1710175740"/>
              </p:ext>
            </p:extLst>
          </p:nvPr>
        </p:nvGraphicFramePr>
        <p:xfrm>
          <a:off x="1828800" y="1371600"/>
          <a:ext cx="8195931" cy="59965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ontent Placeholder 7"/>
          <p:cNvSpPr txBox="1">
            <a:spLocks/>
          </p:cNvSpPr>
          <p:nvPr/>
        </p:nvSpPr>
        <p:spPr>
          <a:xfrm>
            <a:off x="23037" y="3048000"/>
            <a:ext cx="2189447" cy="2057400"/>
          </a:xfrm>
          <a:prstGeom prst="rect">
            <a:avLst/>
          </a:prstGeom>
        </p:spPr>
        <p:txBody>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r>
              <a:rPr lang="en-US" sz="2000" kern="0" dirty="0">
                <a:solidFill>
                  <a:sysClr val="windowText" lastClr="000000"/>
                </a:solidFill>
                <a:latin typeface="Century Gothic" panose="020B0502020202020204" pitchFamily="34" charset="0"/>
              </a:rPr>
              <a:t>What does each RHIS determinant mean?</a:t>
            </a:r>
          </a:p>
        </p:txBody>
      </p:sp>
      <p:pic>
        <p:nvPicPr>
          <p:cNvPr id="7" name="Picture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 y="-15241"/>
            <a:ext cx="10058401" cy="432813"/>
          </a:xfrm>
          <a:prstGeom prst="rect">
            <a:avLst/>
          </a:prstGeom>
        </p:spPr>
      </p:pic>
    </p:spTree>
    <p:extLst>
      <p:ext uri="{BB962C8B-B14F-4D97-AF65-F5344CB8AC3E}">
        <p14:creationId xmlns:p14="http://schemas.microsoft.com/office/powerpoint/2010/main" val="1516880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object 4"/>
          <p:cNvSpPr/>
          <p:nvPr/>
        </p:nvSpPr>
        <p:spPr>
          <a:xfrm>
            <a:off x="211" y="-9896"/>
            <a:ext cx="10058400" cy="1386840"/>
          </a:xfrm>
          <a:custGeom>
            <a:avLst/>
            <a:gdLst/>
            <a:ahLst/>
            <a:cxnLst/>
            <a:rect l="l" t="t" r="r" b="b"/>
            <a:pathLst>
              <a:path w="10058400" h="1386840">
                <a:moveTo>
                  <a:pt x="0" y="1386281"/>
                </a:moveTo>
                <a:lnTo>
                  <a:pt x="10058400" y="1386281"/>
                </a:lnTo>
                <a:lnTo>
                  <a:pt x="10058400" y="0"/>
                </a:lnTo>
                <a:lnTo>
                  <a:pt x="0" y="0"/>
                </a:lnTo>
                <a:lnTo>
                  <a:pt x="0" y="1386281"/>
                </a:lnTo>
                <a:close/>
              </a:path>
            </a:pathLst>
          </a:custGeom>
          <a:solidFill>
            <a:srgbClr val="A7BF39"/>
          </a:solidFill>
        </p:spPr>
        <p:txBody>
          <a:bodyPr wrap="square" lIns="0" tIns="0" rIns="0" bIns="0" rtlCol="0"/>
          <a:lstStyle/>
          <a:p>
            <a:endParaRPr dirty="0"/>
          </a:p>
        </p:txBody>
      </p:sp>
      <p:sp>
        <p:nvSpPr>
          <p:cNvPr id="2" name="Title 1"/>
          <p:cNvSpPr>
            <a:spLocks noGrp="1"/>
          </p:cNvSpPr>
          <p:nvPr>
            <p:ph type="title"/>
          </p:nvPr>
        </p:nvSpPr>
        <p:spPr>
          <a:xfrm>
            <a:off x="712211" y="471304"/>
            <a:ext cx="8382000" cy="897682"/>
          </a:xfrm>
        </p:spPr>
        <p:txBody>
          <a:bodyPr/>
          <a:lstStyle/>
          <a:p>
            <a:pPr algn="l">
              <a:lnSpc>
                <a:spcPts val="3500"/>
              </a:lnSpc>
            </a:pPr>
            <a:r>
              <a:rPr lang="en-US" sz="3600" kern="1200" dirty="0">
                <a:latin typeface="Century Gothic" panose="020B0502020202020204" pitchFamily="34" charset="0"/>
              </a:rPr>
              <a:t>The PRISM Conceptual Model: </a:t>
            </a:r>
            <a:r>
              <a:rPr lang="en-US" sz="2800" dirty="0">
                <a:solidFill>
                  <a:schemeClr val="bg1"/>
                </a:solidFill>
                <a:latin typeface="Century Gothic" panose="020B0502020202020204" pitchFamily="34" charset="0"/>
              </a:rPr>
              <a:t/>
            </a:r>
            <a:br>
              <a:rPr lang="en-US" sz="2800" dirty="0">
                <a:solidFill>
                  <a:schemeClr val="bg1"/>
                </a:solidFill>
                <a:latin typeface="Century Gothic" panose="020B0502020202020204" pitchFamily="34" charset="0"/>
              </a:rPr>
            </a:br>
            <a:r>
              <a:rPr lang="en-US" sz="2800" b="0" dirty="0">
                <a:solidFill>
                  <a:schemeClr val="bg1"/>
                </a:solidFill>
                <a:latin typeface="Century Gothic" panose="020B0502020202020204" pitchFamily="34" charset="0"/>
              </a:rPr>
              <a:t>A comprehensive picture of RHIS performance</a:t>
            </a:r>
          </a:p>
        </p:txBody>
      </p:sp>
      <p:sp>
        <p:nvSpPr>
          <p:cNvPr id="30" name="Rectangle 28"/>
          <p:cNvSpPr>
            <a:spLocks noChangeArrowheads="1"/>
          </p:cNvSpPr>
          <p:nvPr/>
        </p:nvSpPr>
        <p:spPr bwMode="auto">
          <a:xfrm>
            <a:off x="152400" y="152400"/>
            <a:ext cx="10058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2048" name="Rectangle 30"/>
          <p:cNvSpPr>
            <a:spLocks noChangeArrowheads="1"/>
          </p:cNvSpPr>
          <p:nvPr/>
        </p:nvSpPr>
        <p:spPr bwMode="auto">
          <a:xfrm>
            <a:off x="152400" y="1066800"/>
            <a:ext cx="10058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Century Gothic" panose="020B0502020202020204" pitchFamily="34" charset="0"/>
              </a:rPr>
              <a:t> </a:t>
            </a:r>
            <a:endParaRPr kumimoji="0" lang="en-US" altLang="en-US" sz="3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049" name="Rectangle 31"/>
          <p:cNvSpPr>
            <a:spLocks noChangeArrowheads="1"/>
          </p:cNvSpPr>
          <p:nvPr/>
        </p:nvSpPr>
        <p:spPr bwMode="auto">
          <a:xfrm>
            <a:off x="152400" y="1066800"/>
            <a:ext cx="10058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3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050" name="Rectangle 41"/>
          <p:cNvSpPr>
            <a:spLocks noChangeArrowheads="1"/>
          </p:cNvSpPr>
          <p:nvPr/>
        </p:nvSpPr>
        <p:spPr bwMode="auto">
          <a:xfrm>
            <a:off x="152400" y="1066800"/>
            <a:ext cx="100584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3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nvGrpSpPr>
          <p:cNvPr id="6" name="Group 5"/>
          <p:cNvGrpSpPr/>
          <p:nvPr/>
        </p:nvGrpSpPr>
        <p:grpSpPr>
          <a:xfrm>
            <a:off x="365059" y="1445409"/>
            <a:ext cx="9617141" cy="6128544"/>
            <a:chOff x="1441152" y="1567656"/>
            <a:chExt cx="6730696" cy="5642769"/>
          </a:xfrm>
        </p:grpSpPr>
        <p:sp>
          <p:nvSpPr>
            <p:cNvPr id="17" name="Text Box 12"/>
            <p:cNvSpPr txBox="1">
              <a:spLocks noChangeArrowheads="1"/>
            </p:cNvSpPr>
            <p:nvPr/>
          </p:nvSpPr>
          <p:spPr bwMode="auto">
            <a:xfrm>
              <a:off x="7441598" y="3522662"/>
              <a:ext cx="730250" cy="752475"/>
            </a:xfrm>
            <a:prstGeom prst="rect">
              <a:avLst/>
            </a:prstGeom>
            <a:solidFill>
              <a:schemeClr val="tx2">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Improved health status</a:t>
              </a:r>
              <a:endParaRPr kumimoji="0" lang="en-US" altLang="en-US" sz="1400" b="1"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p:txBody>
        </p:sp>
        <p:sp>
          <p:nvSpPr>
            <p:cNvPr id="23" name="AutoShape 6"/>
            <p:cNvSpPr>
              <a:spLocks noChangeShapeType="1"/>
            </p:cNvSpPr>
            <p:nvPr/>
          </p:nvSpPr>
          <p:spPr bwMode="auto">
            <a:xfrm>
              <a:off x="7261074" y="3916362"/>
              <a:ext cx="217488" cy="0"/>
            </a:xfrm>
            <a:prstGeom prst="straightConnector1">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Century Gothic" charset="0"/>
                <a:ea typeface="Century Gothic" charset="0"/>
                <a:cs typeface="Century Gothic" charset="0"/>
              </a:endParaRPr>
            </a:p>
          </p:txBody>
        </p:sp>
        <p:sp>
          <p:nvSpPr>
            <p:cNvPr id="3" name="AutoShape 19"/>
            <p:cNvSpPr>
              <a:spLocks noChangeArrowheads="1"/>
            </p:cNvSpPr>
            <p:nvPr/>
          </p:nvSpPr>
          <p:spPr bwMode="auto">
            <a:xfrm>
              <a:off x="5453062" y="3978275"/>
              <a:ext cx="146050" cy="141287"/>
            </a:xfrm>
            <a:prstGeom prst="downArrow">
              <a:avLst>
                <a:gd name="adj1" fmla="val 50000"/>
                <a:gd name="adj2" fmla="val 25000"/>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dirty="0">
                <a:latin typeface="Century Gothic" charset="0"/>
                <a:ea typeface="Century Gothic" charset="0"/>
                <a:cs typeface="Century Gothic" charset="0"/>
              </a:endParaRPr>
            </a:p>
          </p:txBody>
        </p:sp>
        <p:sp>
          <p:nvSpPr>
            <p:cNvPr id="4" name="AutoShape 18"/>
            <p:cNvSpPr>
              <a:spLocks noChangeArrowheads="1"/>
            </p:cNvSpPr>
            <p:nvPr/>
          </p:nvSpPr>
          <p:spPr bwMode="auto">
            <a:xfrm>
              <a:off x="5754687" y="3978275"/>
              <a:ext cx="130175" cy="141287"/>
            </a:xfrm>
            <a:prstGeom prst="upArrow">
              <a:avLst>
                <a:gd name="adj1" fmla="val 50000"/>
                <a:gd name="adj2" fmla="val 27134"/>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en-US" dirty="0">
                <a:latin typeface="Century Gothic" charset="0"/>
                <a:ea typeface="Century Gothic" charset="0"/>
                <a:cs typeface="Century Gothic" charset="0"/>
              </a:endParaRPr>
            </a:p>
          </p:txBody>
        </p:sp>
        <p:sp>
          <p:nvSpPr>
            <p:cNvPr id="5" name="Rectangle 26"/>
            <p:cNvSpPr>
              <a:spLocks noChangeArrowheads="1"/>
            </p:cNvSpPr>
            <p:nvPr/>
          </p:nvSpPr>
          <p:spPr bwMode="auto">
            <a:xfrm>
              <a:off x="1447503" y="1567656"/>
              <a:ext cx="2579985" cy="261937"/>
            </a:xfrm>
            <a:prstGeom prst="rect">
              <a:avLst/>
            </a:prstGeom>
            <a:solidFill>
              <a:srgbClr val="393737"/>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Gill Sans MT" panose="020B0502020104020203" pitchFamily="34" charset="0"/>
                  <a:ea typeface="Calibri" panose="020F0502020204030204" pitchFamily="34" charset="0"/>
                  <a:cs typeface="Times New Roman" panose="02020603050405020304" pitchFamily="18" charset="0"/>
                </a:rPr>
                <a:t>INPUTS</a:t>
              </a:r>
              <a:endParaRPr kumimoji="0" lang="en-US" altLang="en-US" sz="2400" b="0" i="0" u="none" strike="noStrike" cap="none" normalizeH="0" baseline="0" dirty="0">
                <a:ln>
                  <a:noFill/>
                </a:ln>
                <a:solidFill>
                  <a:schemeClr val="bg1"/>
                </a:solidFill>
                <a:effectLst/>
                <a:latin typeface="Gill Sans MT" panose="020B0502020104020203" pitchFamily="34" charset="0"/>
              </a:endParaRPr>
            </a:p>
          </p:txBody>
        </p:sp>
        <p:sp>
          <p:nvSpPr>
            <p:cNvPr id="7" name="Rectangle 25"/>
            <p:cNvSpPr>
              <a:spLocks noChangeArrowheads="1"/>
            </p:cNvSpPr>
            <p:nvPr/>
          </p:nvSpPr>
          <p:spPr bwMode="auto">
            <a:xfrm>
              <a:off x="4092575" y="1576309"/>
              <a:ext cx="1049337" cy="261938"/>
            </a:xfrm>
            <a:prstGeom prst="rect">
              <a:avLst/>
            </a:prstGeom>
            <a:solidFill>
              <a:srgbClr val="272727"/>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Gill Sans MT" panose="020B0502020104020203" pitchFamily="34" charset="0"/>
                  <a:ea typeface="Calibri" panose="020F0502020204030204" pitchFamily="34" charset="0"/>
                  <a:cs typeface="Times New Roman" panose="02020603050405020304" pitchFamily="18" charset="0"/>
                </a:rPr>
                <a:t>PROCESSES</a:t>
              </a:r>
              <a:endParaRPr kumimoji="0" lang="en-US" altLang="en-US" sz="2400" b="0" i="0" u="none" strike="noStrike" cap="none" normalizeH="0" baseline="0" dirty="0">
                <a:ln>
                  <a:noFill/>
                </a:ln>
                <a:solidFill>
                  <a:schemeClr val="bg1"/>
                </a:solidFill>
                <a:effectLst/>
                <a:latin typeface="Gill Sans MT" panose="020B0502020104020203" pitchFamily="34" charset="0"/>
              </a:endParaRPr>
            </a:p>
          </p:txBody>
        </p:sp>
        <p:sp>
          <p:nvSpPr>
            <p:cNvPr id="8" name="Rectangle 21"/>
            <p:cNvSpPr>
              <a:spLocks noChangeArrowheads="1"/>
            </p:cNvSpPr>
            <p:nvPr/>
          </p:nvSpPr>
          <p:spPr bwMode="auto">
            <a:xfrm>
              <a:off x="5210175" y="1576309"/>
              <a:ext cx="838200" cy="261938"/>
            </a:xfrm>
            <a:prstGeom prst="rect">
              <a:avLst/>
            </a:prstGeom>
            <a:solidFill>
              <a:srgbClr val="272727"/>
            </a:solidFill>
            <a:ln w="9525">
              <a:solidFill>
                <a:srgbClr val="000000"/>
              </a:solid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Gill Sans MT" panose="020B0502020104020203" pitchFamily="34" charset="0"/>
                  <a:ea typeface="Calibri" panose="020F0502020204030204" pitchFamily="34" charset="0"/>
                  <a:cs typeface="Times New Roman" panose="02020603050405020304" pitchFamily="18" charset="0"/>
                </a:rPr>
                <a:t>OUTPUTS</a:t>
              </a:r>
              <a:endParaRPr kumimoji="0" lang="en-US" altLang="en-US" sz="2400" b="0" i="0" u="none" strike="noStrike" cap="none" normalizeH="0" baseline="0" dirty="0">
                <a:ln>
                  <a:noFill/>
                </a:ln>
                <a:solidFill>
                  <a:schemeClr val="bg1"/>
                </a:solidFill>
                <a:effectLst/>
                <a:latin typeface="Gill Sans MT" panose="020B0502020104020203" pitchFamily="34" charset="0"/>
              </a:endParaRPr>
            </a:p>
          </p:txBody>
        </p:sp>
        <p:sp>
          <p:nvSpPr>
            <p:cNvPr id="9" name="Rectangle 24"/>
            <p:cNvSpPr>
              <a:spLocks noChangeArrowheads="1"/>
            </p:cNvSpPr>
            <p:nvPr/>
          </p:nvSpPr>
          <p:spPr bwMode="auto">
            <a:xfrm>
              <a:off x="6110287" y="1576309"/>
              <a:ext cx="1049338" cy="261938"/>
            </a:xfrm>
            <a:prstGeom prst="rect">
              <a:avLst/>
            </a:prstGeom>
            <a:solidFill>
              <a:srgbClr val="272727"/>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Gill Sans MT" panose="020B0502020104020203" pitchFamily="34" charset="0"/>
                  <a:ea typeface="Calibri" panose="020F0502020204030204" pitchFamily="34" charset="0"/>
                  <a:cs typeface="Times New Roman" panose="02020603050405020304" pitchFamily="18" charset="0"/>
                </a:rPr>
                <a:t>OUTCOMES</a:t>
              </a:r>
              <a:endParaRPr kumimoji="0" lang="en-US" altLang="en-US" sz="2400" b="0" i="0" u="none" strike="noStrike" cap="none" normalizeH="0" baseline="0" dirty="0">
                <a:ln>
                  <a:noFill/>
                </a:ln>
                <a:solidFill>
                  <a:schemeClr val="bg1"/>
                </a:solidFill>
                <a:effectLst/>
                <a:latin typeface="Gill Sans MT" panose="020B0502020104020203" pitchFamily="34" charset="0"/>
              </a:endParaRPr>
            </a:p>
          </p:txBody>
        </p:sp>
        <p:sp>
          <p:nvSpPr>
            <p:cNvPr id="10" name="Rectangle 22"/>
            <p:cNvSpPr>
              <a:spLocks noChangeArrowheads="1"/>
            </p:cNvSpPr>
            <p:nvPr/>
          </p:nvSpPr>
          <p:spPr bwMode="auto">
            <a:xfrm>
              <a:off x="7208837" y="1576309"/>
              <a:ext cx="898525" cy="261938"/>
            </a:xfrm>
            <a:prstGeom prst="rect">
              <a:avLst/>
            </a:prstGeom>
            <a:solidFill>
              <a:srgbClr val="272727"/>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Gill Sans MT" panose="020B0502020104020203" pitchFamily="34" charset="0"/>
                  <a:ea typeface="Calibri" panose="020F0502020204030204" pitchFamily="34" charset="0"/>
                  <a:cs typeface="Times New Roman" panose="02020603050405020304" pitchFamily="18" charset="0"/>
                </a:rPr>
                <a:t>IMPACT</a:t>
              </a:r>
              <a:endParaRPr kumimoji="0" lang="en-US" altLang="en-US" sz="2400" b="0" i="0" u="none" strike="noStrike" cap="none" normalizeH="0" baseline="0" dirty="0">
                <a:ln>
                  <a:noFill/>
                </a:ln>
                <a:solidFill>
                  <a:schemeClr val="bg1"/>
                </a:solidFill>
                <a:effectLst/>
                <a:latin typeface="Gill Sans MT" panose="020B0502020104020203" pitchFamily="34" charset="0"/>
              </a:endParaRPr>
            </a:p>
          </p:txBody>
        </p:sp>
        <p:sp>
          <p:nvSpPr>
            <p:cNvPr id="11" name="Rectangle 23"/>
            <p:cNvSpPr>
              <a:spLocks noChangeArrowheads="1"/>
            </p:cNvSpPr>
            <p:nvPr/>
          </p:nvSpPr>
          <p:spPr bwMode="auto">
            <a:xfrm>
              <a:off x="1441153" y="1917623"/>
              <a:ext cx="2579985" cy="254000"/>
            </a:xfrm>
            <a:prstGeom prst="rect">
              <a:avLst/>
            </a:prstGeom>
            <a:solidFill>
              <a:srgbClr val="7F7F7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u="none" strike="noStrike" cap="none" normalizeH="0" baseline="0" dirty="0">
                  <a:ln>
                    <a:noFill/>
                  </a:ln>
                  <a:solidFill>
                    <a:srgbClr val="FFFFFF"/>
                  </a:solidFill>
                  <a:effectLst/>
                  <a:latin typeface="Gill Sans MT" panose="020B0502020104020203" pitchFamily="34" charset="0"/>
                  <a:ea typeface="Century Gothic" charset="0"/>
                  <a:cs typeface="Century Gothic" charset="0"/>
                </a:rPr>
                <a:t>RHIS determinants</a:t>
              </a:r>
              <a:endParaRPr kumimoji="0" lang="en-US" altLang="en-US" sz="2800" u="none" strike="noStrike" cap="none" normalizeH="0" baseline="0" dirty="0">
                <a:ln>
                  <a:noFill/>
                </a:ln>
                <a:solidFill>
                  <a:schemeClr val="tx1"/>
                </a:solidFill>
                <a:effectLst/>
                <a:latin typeface="Gill Sans MT" panose="020B0502020104020203" pitchFamily="34" charset="0"/>
                <a:ea typeface="Century Gothic" charset="0"/>
                <a:cs typeface="Century Gothic" charset="0"/>
              </a:endParaRPr>
            </a:p>
          </p:txBody>
        </p:sp>
        <p:sp>
          <p:nvSpPr>
            <p:cNvPr id="12" name="Rectangle 17"/>
            <p:cNvSpPr>
              <a:spLocks noChangeArrowheads="1"/>
            </p:cNvSpPr>
            <p:nvPr/>
          </p:nvSpPr>
          <p:spPr bwMode="auto">
            <a:xfrm>
              <a:off x="1441153" y="2260600"/>
              <a:ext cx="1160760" cy="1717675"/>
            </a:xfrm>
            <a:prstGeom prst="rect">
              <a:avLst/>
            </a:prstGeom>
            <a:solidFill>
              <a:srgbClr val="008C84"/>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eaLnBrk="0" fontAlgn="base" hangingPunct="0">
                <a:spcBef>
                  <a:spcPct val="0"/>
                </a:spcBef>
                <a:spcAft>
                  <a:spcPct val="0"/>
                </a:spcAft>
                <a:tabLst>
                  <a:tab pos="57150" algn="l"/>
                </a:tabLst>
                <a:defRPr>
                  <a:solidFill>
                    <a:schemeClr val="tx1"/>
                  </a:solidFill>
                  <a:latin typeface="Arial" panose="020B0604020202020204" pitchFamily="34" charset="0"/>
                </a:defRPr>
              </a:lvl1pPr>
              <a:lvl2pPr eaLnBrk="0" fontAlgn="base" hangingPunct="0">
                <a:spcBef>
                  <a:spcPct val="0"/>
                </a:spcBef>
                <a:spcAft>
                  <a:spcPct val="0"/>
                </a:spcAft>
                <a:tabLst>
                  <a:tab pos="57150" algn="l"/>
                </a:tabLst>
                <a:defRPr>
                  <a:solidFill>
                    <a:schemeClr val="tx1"/>
                  </a:solidFill>
                  <a:latin typeface="Arial" panose="020B0604020202020204" pitchFamily="34" charset="0"/>
                </a:defRPr>
              </a:lvl2pPr>
              <a:lvl3pPr eaLnBrk="0" fontAlgn="base" hangingPunct="0">
                <a:spcBef>
                  <a:spcPct val="0"/>
                </a:spcBef>
                <a:spcAft>
                  <a:spcPct val="0"/>
                </a:spcAft>
                <a:tabLst>
                  <a:tab pos="57150" algn="l"/>
                </a:tabLst>
                <a:defRPr>
                  <a:solidFill>
                    <a:schemeClr val="tx1"/>
                  </a:solidFill>
                  <a:latin typeface="Arial" panose="020B0604020202020204" pitchFamily="34" charset="0"/>
                </a:defRPr>
              </a:lvl3pPr>
              <a:lvl4pPr eaLnBrk="0" fontAlgn="base" hangingPunct="0">
                <a:spcBef>
                  <a:spcPct val="0"/>
                </a:spcBef>
                <a:spcAft>
                  <a:spcPct val="0"/>
                </a:spcAft>
                <a:tabLst>
                  <a:tab pos="57150" algn="l"/>
                </a:tabLst>
                <a:defRPr>
                  <a:solidFill>
                    <a:schemeClr val="tx1"/>
                  </a:solidFill>
                  <a:latin typeface="Arial" panose="020B0604020202020204" pitchFamily="34" charset="0"/>
                </a:defRPr>
              </a:lvl4pPr>
              <a:lvl5pPr eaLnBrk="0" fontAlgn="base" hangingPunct="0">
                <a:spcBef>
                  <a:spcPct val="0"/>
                </a:spcBef>
                <a:spcAft>
                  <a:spcPct val="0"/>
                </a:spcAft>
                <a:tabLst>
                  <a:tab pos="57150" algn="l"/>
                </a:tabLst>
                <a:defRPr>
                  <a:solidFill>
                    <a:schemeClr val="tx1"/>
                  </a:solidFill>
                  <a:latin typeface="Arial" panose="020B0604020202020204" pitchFamily="34" charset="0"/>
                </a:defRPr>
              </a:lvl5pPr>
              <a:lvl6pPr eaLnBrk="0" fontAlgn="base" hangingPunct="0">
                <a:spcBef>
                  <a:spcPct val="0"/>
                </a:spcBef>
                <a:spcAft>
                  <a:spcPct val="0"/>
                </a:spcAft>
                <a:tabLst>
                  <a:tab pos="57150" algn="l"/>
                </a:tabLst>
                <a:defRPr>
                  <a:solidFill>
                    <a:schemeClr val="tx1"/>
                  </a:solidFill>
                  <a:latin typeface="Arial" panose="020B0604020202020204" pitchFamily="34" charset="0"/>
                </a:defRPr>
              </a:lvl6pPr>
              <a:lvl7pPr eaLnBrk="0" fontAlgn="base" hangingPunct="0">
                <a:spcBef>
                  <a:spcPct val="0"/>
                </a:spcBef>
                <a:spcAft>
                  <a:spcPct val="0"/>
                </a:spcAft>
                <a:tabLst>
                  <a:tab pos="57150" algn="l"/>
                </a:tabLst>
                <a:defRPr>
                  <a:solidFill>
                    <a:schemeClr val="tx1"/>
                  </a:solidFill>
                  <a:latin typeface="Arial" panose="020B0604020202020204" pitchFamily="34" charset="0"/>
                </a:defRPr>
              </a:lvl7pPr>
              <a:lvl8pPr eaLnBrk="0" fontAlgn="base" hangingPunct="0">
                <a:spcBef>
                  <a:spcPct val="0"/>
                </a:spcBef>
                <a:spcAft>
                  <a:spcPct val="0"/>
                </a:spcAft>
                <a:tabLst>
                  <a:tab pos="57150" algn="l"/>
                </a:tabLst>
                <a:defRPr>
                  <a:solidFill>
                    <a:schemeClr val="tx1"/>
                  </a:solidFill>
                  <a:latin typeface="Arial" panose="020B0604020202020204" pitchFamily="34" charset="0"/>
                </a:defRPr>
              </a:lvl8pPr>
              <a:lvl9pPr eaLnBrk="0" fontAlgn="base" hangingPunct="0">
                <a:spcBef>
                  <a:spcPct val="0"/>
                </a:spcBef>
                <a:spcAft>
                  <a:spcPct val="0"/>
                </a:spcAft>
                <a:tabLst>
                  <a:tab pos="5715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 algn="l"/>
                </a:tabLst>
              </a:pPr>
              <a:r>
                <a:rPr kumimoji="0" lang="en-US" altLang="en-US" sz="1200" b="1"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Technical factors:</a:t>
              </a:r>
              <a:endParaRPr kumimoji="0" lang="en-US" altLang="en-US" sz="1200" b="1"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1125" marR="0" lvl="0" indent="-111125" algn="l" defTabSz="914400" rtl="0" eaLnBrk="0" fontAlgn="base" latinLnBrk="0" hangingPunct="0">
                <a:lnSpc>
                  <a:spcPct val="100000"/>
                </a:lnSpc>
                <a:spcBef>
                  <a:spcPct val="0"/>
                </a:spcBef>
                <a:spcAft>
                  <a:spcPct val="0"/>
                </a:spcAft>
                <a:buClrTx/>
                <a:buSzTx/>
                <a:buFontTx/>
                <a:buChar char="•"/>
                <a:tabLst>
                  <a:tab pos="57150" algn="l"/>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Complexity of reporting forms, procedures</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1125" marR="0" lvl="0" indent="-111125" algn="l" defTabSz="914400" rtl="0" eaLnBrk="0" fontAlgn="base" latinLnBrk="0" hangingPunct="0">
                <a:lnSpc>
                  <a:spcPct val="100000"/>
                </a:lnSpc>
                <a:spcBef>
                  <a:spcPct val="0"/>
                </a:spcBef>
                <a:spcAft>
                  <a:spcPct val="0"/>
                </a:spcAft>
                <a:buClrTx/>
                <a:buSzTx/>
                <a:buFontTx/>
                <a:buChar char="•"/>
                <a:tabLst>
                  <a:tab pos="57150" algn="l"/>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HIS design</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1125" marR="0" lvl="0" indent="-111125" algn="l" defTabSz="914400" rtl="0" eaLnBrk="0" fontAlgn="base" latinLnBrk="0" hangingPunct="0">
                <a:lnSpc>
                  <a:spcPct val="100000"/>
                </a:lnSpc>
                <a:spcBef>
                  <a:spcPct val="0"/>
                </a:spcBef>
                <a:spcAft>
                  <a:spcPct val="0"/>
                </a:spcAft>
                <a:buClrTx/>
                <a:buSzTx/>
                <a:buFontTx/>
                <a:buChar char="•"/>
                <a:tabLst>
                  <a:tab pos="57150" algn="l"/>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Computer software</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1125" marR="0" lvl="0" indent="-111125" algn="l" defTabSz="914400" rtl="0" eaLnBrk="0" fontAlgn="base" latinLnBrk="0" hangingPunct="0">
                <a:lnSpc>
                  <a:spcPct val="100000"/>
                </a:lnSpc>
                <a:spcBef>
                  <a:spcPct val="0"/>
                </a:spcBef>
                <a:spcAft>
                  <a:spcPct val="0"/>
                </a:spcAft>
                <a:buClrTx/>
                <a:buSzTx/>
                <a:buFontTx/>
                <a:buChar char="•"/>
                <a:tabLst>
                  <a:tab pos="57150" algn="l"/>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Information technology complexity</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p:txBody>
        </p:sp>
        <p:sp>
          <p:nvSpPr>
            <p:cNvPr id="13" name="Text Box 16"/>
            <p:cNvSpPr txBox="1">
              <a:spLocks noChangeArrowheads="1"/>
            </p:cNvSpPr>
            <p:nvPr/>
          </p:nvSpPr>
          <p:spPr bwMode="auto">
            <a:xfrm>
              <a:off x="2819400" y="2902899"/>
              <a:ext cx="1201737" cy="2456861"/>
            </a:xfrm>
            <a:prstGeom prst="rect">
              <a:avLst/>
            </a:prstGeom>
            <a:solidFill>
              <a:srgbClr val="AA2573"/>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eaLnBrk="0" fontAlgn="base" hangingPunct="0">
                <a:spcBef>
                  <a:spcPct val="0"/>
                </a:spcBef>
                <a:spcAft>
                  <a:spcPct val="0"/>
                </a:spcAft>
                <a:tabLst>
                  <a:tab pos="57150" algn="l"/>
                </a:tabLst>
                <a:defRPr>
                  <a:solidFill>
                    <a:schemeClr val="tx1"/>
                  </a:solidFill>
                  <a:latin typeface="Arial" panose="020B0604020202020204" pitchFamily="34" charset="0"/>
                </a:defRPr>
              </a:lvl1pPr>
              <a:lvl2pPr eaLnBrk="0" fontAlgn="base" hangingPunct="0">
                <a:spcBef>
                  <a:spcPct val="0"/>
                </a:spcBef>
                <a:spcAft>
                  <a:spcPct val="0"/>
                </a:spcAft>
                <a:tabLst>
                  <a:tab pos="57150" algn="l"/>
                </a:tabLst>
                <a:defRPr>
                  <a:solidFill>
                    <a:schemeClr val="tx1"/>
                  </a:solidFill>
                  <a:latin typeface="Arial" panose="020B0604020202020204" pitchFamily="34" charset="0"/>
                </a:defRPr>
              </a:lvl2pPr>
              <a:lvl3pPr eaLnBrk="0" fontAlgn="base" hangingPunct="0">
                <a:spcBef>
                  <a:spcPct val="0"/>
                </a:spcBef>
                <a:spcAft>
                  <a:spcPct val="0"/>
                </a:spcAft>
                <a:tabLst>
                  <a:tab pos="57150" algn="l"/>
                </a:tabLst>
                <a:defRPr>
                  <a:solidFill>
                    <a:schemeClr val="tx1"/>
                  </a:solidFill>
                  <a:latin typeface="Arial" panose="020B0604020202020204" pitchFamily="34" charset="0"/>
                </a:defRPr>
              </a:lvl3pPr>
              <a:lvl4pPr eaLnBrk="0" fontAlgn="base" hangingPunct="0">
                <a:spcBef>
                  <a:spcPct val="0"/>
                </a:spcBef>
                <a:spcAft>
                  <a:spcPct val="0"/>
                </a:spcAft>
                <a:tabLst>
                  <a:tab pos="57150" algn="l"/>
                </a:tabLst>
                <a:defRPr>
                  <a:solidFill>
                    <a:schemeClr val="tx1"/>
                  </a:solidFill>
                  <a:latin typeface="Arial" panose="020B0604020202020204" pitchFamily="34" charset="0"/>
                </a:defRPr>
              </a:lvl4pPr>
              <a:lvl5pPr eaLnBrk="0" fontAlgn="base" hangingPunct="0">
                <a:spcBef>
                  <a:spcPct val="0"/>
                </a:spcBef>
                <a:spcAft>
                  <a:spcPct val="0"/>
                </a:spcAft>
                <a:tabLst>
                  <a:tab pos="57150" algn="l"/>
                </a:tabLst>
                <a:defRPr>
                  <a:solidFill>
                    <a:schemeClr val="tx1"/>
                  </a:solidFill>
                  <a:latin typeface="Arial" panose="020B0604020202020204" pitchFamily="34" charset="0"/>
                </a:defRPr>
              </a:lvl5pPr>
              <a:lvl6pPr eaLnBrk="0" fontAlgn="base" hangingPunct="0">
                <a:spcBef>
                  <a:spcPct val="0"/>
                </a:spcBef>
                <a:spcAft>
                  <a:spcPct val="0"/>
                </a:spcAft>
                <a:tabLst>
                  <a:tab pos="57150" algn="l"/>
                </a:tabLst>
                <a:defRPr>
                  <a:solidFill>
                    <a:schemeClr val="tx1"/>
                  </a:solidFill>
                  <a:latin typeface="Arial" panose="020B0604020202020204" pitchFamily="34" charset="0"/>
                </a:defRPr>
              </a:lvl6pPr>
              <a:lvl7pPr eaLnBrk="0" fontAlgn="base" hangingPunct="0">
                <a:spcBef>
                  <a:spcPct val="0"/>
                </a:spcBef>
                <a:spcAft>
                  <a:spcPct val="0"/>
                </a:spcAft>
                <a:tabLst>
                  <a:tab pos="57150" algn="l"/>
                </a:tabLst>
                <a:defRPr>
                  <a:solidFill>
                    <a:schemeClr val="tx1"/>
                  </a:solidFill>
                  <a:latin typeface="Arial" panose="020B0604020202020204" pitchFamily="34" charset="0"/>
                </a:defRPr>
              </a:lvl7pPr>
              <a:lvl8pPr eaLnBrk="0" fontAlgn="base" hangingPunct="0">
                <a:spcBef>
                  <a:spcPct val="0"/>
                </a:spcBef>
                <a:spcAft>
                  <a:spcPct val="0"/>
                </a:spcAft>
                <a:tabLst>
                  <a:tab pos="57150" algn="l"/>
                </a:tabLst>
                <a:defRPr>
                  <a:solidFill>
                    <a:schemeClr val="tx1"/>
                  </a:solidFill>
                  <a:latin typeface="Arial" panose="020B0604020202020204" pitchFamily="34" charset="0"/>
                </a:defRPr>
              </a:lvl8pPr>
              <a:lvl9pPr eaLnBrk="0" fontAlgn="base" hangingPunct="0">
                <a:spcBef>
                  <a:spcPct val="0"/>
                </a:spcBef>
                <a:spcAft>
                  <a:spcPct val="0"/>
                </a:spcAft>
                <a:tabLst>
                  <a:tab pos="5715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 algn="l"/>
                </a:tabLst>
              </a:pPr>
              <a:r>
                <a:rPr kumimoji="0" lang="en-US" altLang="en-US" sz="1200" b="1"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Behavioral factors:</a:t>
              </a:r>
              <a:endParaRPr kumimoji="0" lang="en-US" altLang="en-US" sz="1200" b="1"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1125" marR="0" lvl="0" indent="-111125" algn="l" defTabSz="914400" rtl="0" eaLnBrk="0" fontAlgn="base" latinLnBrk="0" hangingPunct="0">
                <a:lnSpc>
                  <a:spcPct val="100000"/>
                </a:lnSpc>
                <a:spcBef>
                  <a:spcPct val="0"/>
                </a:spcBef>
                <a:spcAft>
                  <a:spcPct val="0"/>
                </a:spcAft>
                <a:buClrTx/>
                <a:buSzTx/>
                <a:buFontTx/>
                <a:buChar char="•"/>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Level of knowledge of content of HIS forms</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1125" marR="0" lvl="0" indent="-111125" algn="l" defTabSz="914400" rtl="0" eaLnBrk="0" fontAlgn="base" latinLnBrk="0" hangingPunct="0">
                <a:lnSpc>
                  <a:spcPct val="100000"/>
                </a:lnSpc>
                <a:spcBef>
                  <a:spcPct val="0"/>
                </a:spcBef>
                <a:spcAft>
                  <a:spcPct val="0"/>
                </a:spcAft>
                <a:buClrTx/>
                <a:buSzTx/>
                <a:buFontTx/>
                <a:buChar char="•"/>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Data-quality checking skills</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1125" marR="0" lvl="0" indent="-111125" algn="l" defTabSz="914400" rtl="0" eaLnBrk="0" fontAlgn="base" latinLnBrk="0" hangingPunct="0">
                <a:lnSpc>
                  <a:spcPct val="100000"/>
                </a:lnSpc>
                <a:spcBef>
                  <a:spcPct val="0"/>
                </a:spcBef>
                <a:spcAft>
                  <a:spcPct val="0"/>
                </a:spcAft>
                <a:buClrTx/>
                <a:buSzTx/>
                <a:buFontTx/>
                <a:buChar char="•"/>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Problem-solving for HIS tasks</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1125" marR="0" lvl="0" indent="-111125" algn="l" defTabSz="914400" rtl="0" eaLnBrk="0" fontAlgn="base" latinLnBrk="0" hangingPunct="0">
                <a:lnSpc>
                  <a:spcPct val="100000"/>
                </a:lnSpc>
                <a:spcBef>
                  <a:spcPct val="0"/>
                </a:spcBef>
                <a:spcAft>
                  <a:spcPct val="0"/>
                </a:spcAft>
                <a:buClrTx/>
                <a:buSzTx/>
                <a:buFontTx/>
                <a:buChar char="•"/>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Competence in HIS tasks</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1125" marR="0" lvl="0" indent="-111125" algn="l" defTabSz="914400" rtl="0" eaLnBrk="0" fontAlgn="base" latinLnBrk="0" hangingPunct="0">
                <a:lnSpc>
                  <a:spcPct val="100000"/>
                </a:lnSpc>
                <a:spcBef>
                  <a:spcPct val="0"/>
                </a:spcBef>
                <a:spcAft>
                  <a:spcPct val="0"/>
                </a:spcAft>
                <a:buClrTx/>
                <a:buSzTx/>
                <a:buFontTx/>
                <a:buChar char="•"/>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Confidence levels for HIS tasks</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1125" marR="0" lvl="0" indent="-111125" algn="l" defTabSz="914400" rtl="0" eaLnBrk="0" fontAlgn="base" latinLnBrk="0" hangingPunct="0">
                <a:lnSpc>
                  <a:spcPct val="100000"/>
                </a:lnSpc>
                <a:spcBef>
                  <a:spcPct val="0"/>
                </a:spcBef>
                <a:spcAft>
                  <a:spcPct val="0"/>
                </a:spcAft>
                <a:buClrTx/>
                <a:buSzTx/>
                <a:buFontTx/>
                <a:buChar char="•"/>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Motivation</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p:txBody>
        </p:sp>
        <p:sp>
          <p:nvSpPr>
            <p:cNvPr id="14" name="Text Box 15"/>
            <p:cNvSpPr txBox="1">
              <a:spLocks noChangeArrowheads="1"/>
            </p:cNvSpPr>
            <p:nvPr/>
          </p:nvSpPr>
          <p:spPr bwMode="auto">
            <a:xfrm>
              <a:off x="4231943" y="2902899"/>
              <a:ext cx="900113" cy="2245122"/>
            </a:xfrm>
            <a:prstGeom prst="rect">
              <a:avLst/>
            </a:prstGeom>
            <a:solidFill>
              <a:schemeClr val="accent6">
                <a:lumMod val="75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eaLnBrk="0" fontAlgn="base" hangingPunct="0">
                <a:spcBef>
                  <a:spcPct val="0"/>
                </a:spcBef>
                <a:spcAft>
                  <a:spcPct val="0"/>
                </a:spcAft>
                <a:tabLst>
                  <a:tab pos="57150" algn="l"/>
                </a:tabLst>
                <a:defRPr>
                  <a:solidFill>
                    <a:schemeClr val="tx1"/>
                  </a:solidFill>
                  <a:latin typeface="Arial" panose="020B0604020202020204" pitchFamily="34" charset="0"/>
                </a:defRPr>
              </a:lvl1pPr>
              <a:lvl2pPr eaLnBrk="0" fontAlgn="base" hangingPunct="0">
                <a:spcBef>
                  <a:spcPct val="0"/>
                </a:spcBef>
                <a:spcAft>
                  <a:spcPct val="0"/>
                </a:spcAft>
                <a:tabLst>
                  <a:tab pos="57150" algn="l"/>
                </a:tabLst>
                <a:defRPr>
                  <a:solidFill>
                    <a:schemeClr val="tx1"/>
                  </a:solidFill>
                  <a:latin typeface="Arial" panose="020B0604020202020204" pitchFamily="34" charset="0"/>
                </a:defRPr>
              </a:lvl2pPr>
              <a:lvl3pPr eaLnBrk="0" fontAlgn="base" hangingPunct="0">
                <a:spcBef>
                  <a:spcPct val="0"/>
                </a:spcBef>
                <a:spcAft>
                  <a:spcPct val="0"/>
                </a:spcAft>
                <a:tabLst>
                  <a:tab pos="57150" algn="l"/>
                </a:tabLst>
                <a:defRPr>
                  <a:solidFill>
                    <a:schemeClr val="tx1"/>
                  </a:solidFill>
                  <a:latin typeface="Arial" panose="020B0604020202020204" pitchFamily="34" charset="0"/>
                </a:defRPr>
              </a:lvl3pPr>
              <a:lvl4pPr eaLnBrk="0" fontAlgn="base" hangingPunct="0">
                <a:spcBef>
                  <a:spcPct val="0"/>
                </a:spcBef>
                <a:spcAft>
                  <a:spcPct val="0"/>
                </a:spcAft>
                <a:tabLst>
                  <a:tab pos="57150" algn="l"/>
                </a:tabLst>
                <a:defRPr>
                  <a:solidFill>
                    <a:schemeClr val="tx1"/>
                  </a:solidFill>
                  <a:latin typeface="Arial" panose="020B0604020202020204" pitchFamily="34" charset="0"/>
                </a:defRPr>
              </a:lvl4pPr>
              <a:lvl5pPr eaLnBrk="0" fontAlgn="base" hangingPunct="0">
                <a:spcBef>
                  <a:spcPct val="0"/>
                </a:spcBef>
                <a:spcAft>
                  <a:spcPct val="0"/>
                </a:spcAft>
                <a:tabLst>
                  <a:tab pos="57150" algn="l"/>
                </a:tabLst>
                <a:defRPr>
                  <a:solidFill>
                    <a:schemeClr val="tx1"/>
                  </a:solidFill>
                  <a:latin typeface="Arial" panose="020B0604020202020204" pitchFamily="34" charset="0"/>
                </a:defRPr>
              </a:lvl5pPr>
              <a:lvl6pPr eaLnBrk="0" fontAlgn="base" hangingPunct="0">
                <a:spcBef>
                  <a:spcPct val="0"/>
                </a:spcBef>
                <a:spcAft>
                  <a:spcPct val="0"/>
                </a:spcAft>
                <a:tabLst>
                  <a:tab pos="57150" algn="l"/>
                </a:tabLst>
                <a:defRPr>
                  <a:solidFill>
                    <a:schemeClr val="tx1"/>
                  </a:solidFill>
                  <a:latin typeface="Arial" panose="020B0604020202020204" pitchFamily="34" charset="0"/>
                </a:defRPr>
              </a:lvl6pPr>
              <a:lvl7pPr eaLnBrk="0" fontAlgn="base" hangingPunct="0">
                <a:spcBef>
                  <a:spcPct val="0"/>
                </a:spcBef>
                <a:spcAft>
                  <a:spcPct val="0"/>
                </a:spcAft>
                <a:tabLst>
                  <a:tab pos="57150" algn="l"/>
                </a:tabLst>
                <a:defRPr>
                  <a:solidFill>
                    <a:schemeClr val="tx1"/>
                  </a:solidFill>
                  <a:latin typeface="Arial" panose="020B0604020202020204" pitchFamily="34" charset="0"/>
                </a:defRPr>
              </a:lvl7pPr>
              <a:lvl8pPr eaLnBrk="0" fontAlgn="base" hangingPunct="0">
                <a:spcBef>
                  <a:spcPct val="0"/>
                </a:spcBef>
                <a:spcAft>
                  <a:spcPct val="0"/>
                </a:spcAft>
                <a:tabLst>
                  <a:tab pos="57150" algn="l"/>
                </a:tabLst>
                <a:defRPr>
                  <a:solidFill>
                    <a:schemeClr val="tx1"/>
                  </a:solidFill>
                  <a:latin typeface="Arial" panose="020B0604020202020204" pitchFamily="34" charset="0"/>
                </a:defRPr>
              </a:lvl8pPr>
              <a:lvl9pPr eaLnBrk="0" fontAlgn="base" hangingPunct="0">
                <a:spcBef>
                  <a:spcPct val="0"/>
                </a:spcBef>
                <a:spcAft>
                  <a:spcPct val="0"/>
                </a:spcAft>
                <a:tabLst>
                  <a:tab pos="5715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 algn="l"/>
                </a:tabLst>
              </a:pPr>
              <a:r>
                <a:rPr kumimoji="0" lang="en-US" altLang="en-US" sz="1200" b="1"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RHIS processes:</a:t>
              </a:r>
              <a:endParaRPr kumimoji="0" lang="en-US" altLang="en-US" sz="1200" b="1"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1125" marR="0" lvl="0" indent="-111125" algn="l" defTabSz="914400" rtl="0" eaLnBrk="0" fontAlgn="base" latinLnBrk="0" hangingPunct="0">
                <a:lnSpc>
                  <a:spcPct val="100000"/>
                </a:lnSpc>
                <a:spcBef>
                  <a:spcPct val="0"/>
                </a:spcBef>
                <a:spcAft>
                  <a:spcPct val="0"/>
                </a:spcAft>
                <a:buClrTx/>
                <a:buSzTx/>
                <a:buFontTx/>
                <a:buChar char="•"/>
                <a:tabLst>
                  <a:tab pos="57150" algn="l"/>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Data collection</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1125" marR="0" lvl="0" indent="-111125" algn="l" defTabSz="914400" rtl="0" eaLnBrk="0" fontAlgn="base" latinLnBrk="0" hangingPunct="0">
                <a:lnSpc>
                  <a:spcPct val="100000"/>
                </a:lnSpc>
                <a:spcBef>
                  <a:spcPct val="0"/>
                </a:spcBef>
                <a:spcAft>
                  <a:spcPct val="0"/>
                </a:spcAft>
                <a:buClrTx/>
                <a:buSzTx/>
                <a:buFontTx/>
                <a:buChar char="•"/>
                <a:tabLst>
                  <a:tab pos="57150" algn="l"/>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Data transmission</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1125" marR="0" lvl="0" indent="-111125" algn="l" defTabSz="914400" rtl="0" eaLnBrk="0" fontAlgn="base" latinLnBrk="0" hangingPunct="0">
                <a:lnSpc>
                  <a:spcPct val="100000"/>
                </a:lnSpc>
                <a:spcBef>
                  <a:spcPct val="0"/>
                </a:spcBef>
                <a:spcAft>
                  <a:spcPct val="0"/>
                </a:spcAft>
                <a:buClrTx/>
                <a:buSzTx/>
                <a:buFontTx/>
                <a:buChar char="•"/>
                <a:tabLst>
                  <a:tab pos="57150" algn="l"/>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Data processing</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1125" marR="0" lvl="0" indent="-111125" algn="l" defTabSz="914400" rtl="0" eaLnBrk="0" fontAlgn="base" latinLnBrk="0" hangingPunct="0">
                <a:lnSpc>
                  <a:spcPct val="100000"/>
                </a:lnSpc>
                <a:spcBef>
                  <a:spcPct val="0"/>
                </a:spcBef>
                <a:spcAft>
                  <a:spcPct val="0"/>
                </a:spcAft>
                <a:buClrTx/>
                <a:buSzTx/>
                <a:buFontTx/>
                <a:buChar char="•"/>
                <a:tabLst>
                  <a:tab pos="57150" algn="l"/>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Data analysis</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1125" marR="0" lvl="0" indent="-111125" algn="l" defTabSz="914400" rtl="0" eaLnBrk="0" fontAlgn="base" latinLnBrk="0" hangingPunct="0">
                <a:lnSpc>
                  <a:spcPct val="100000"/>
                </a:lnSpc>
                <a:spcBef>
                  <a:spcPct val="0"/>
                </a:spcBef>
                <a:spcAft>
                  <a:spcPct val="0"/>
                </a:spcAft>
                <a:buClrTx/>
                <a:buSzTx/>
                <a:buFontTx/>
                <a:buChar char="•"/>
                <a:tabLst>
                  <a:tab pos="57150" algn="l"/>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Data quality check</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1125" marR="0" lvl="0" indent="-111125" algn="l" defTabSz="914400" rtl="0" eaLnBrk="0" fontAlgn="base" latinLnBrk="0" hangingPunct="0">
                <a:lnSpc>
                  <a:spcPct val="100000"/>
                </a:lnSpc>
                <a:spcBef>
                  <a:spcPct val="0"/>
                </a:spcBef>
                <a:spcAft>
                  <a:spcPct val="0"/>
                </a:spcAft>
                <a:buClrTx/>
                <a:buSzTx/>
                <a:buFontTx/>
                <a:buChar char="•"/>
                <a:tabLst>
                  <a:tab pos="57150" algn="l"/>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Feedback</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0" marR="0" lvl="0" indent="0" algn="l" defTabSz="914400" rtl="0" eaLnBrk="0" fontAlgn="base" latinLnBrk="0" hangingPunct="0">
                <a:lnSpc>
                  <a:spcPct val="100000"/>
                </a:lnSpc>
                <a:spcBef>
                  <a:spcPct val="0"/>
                </a:spcBef>
                <a:spcAft>
                  <a:spcPct val="0"/>
                </a:spcAft>
                <a:buClrTx/>
                <a:buSzTx/>
                <a:buFontTx/>
                <a:buNone/>
                <a:tabLst>
                  <a:tab pos="57150" algn="l"/>
                </a:tabLst>
              </a:pPr>
              <a:endParaRPr kumimoji="0" lang="en-US" altLang="en-US" sz="1800" u="none" strike="noStrike" cap="none" normalizeH="0" baseline="0" dirty="0">
                <a:ln>
                  <a:noFill/>
                </a:ln>
                <a:solidFill>
                  <a:schemeClr val="tx1"/>
                </a:solidFill>
                <a:effectLst/>
                <a:latin typeface="Century Gothic" charset="0"/>
                <a:ea typeface="Century Gothic" charset="0"/>
                <a:cs typeface="Century Gothic" charset="0"/>
              </a:endParaRPr>
            </a:p>
          </p:txBody>
        </p:sp>
        <p:sp>
          <p:nvSpPr>
            <p:cNvPr id="15" name="Text Box 14"/>
            <p:cNvSpPr txBox="1">
              <a:spLocks noChangeArrowheads="1"/>
            </p:cNvSpPr>
            <p:nvPr/>
          </p:nvSpPr>
          <p:spPr bwMode="auto">
            <a:xfrm>
              <a:off x="5260975" y="3295650"/>
              <a:ext cx="912812" cy="1852370"/>
            </a:xfrm>
            <a:prstGeom prst="rect">
              <a:avLst/>
            </a:prstGeom>
            <a:solidFill>
              <a:schemeClr val="accent6">
                <a:lumMod val="75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eaLnBrk="0" fontAlgn="base" hangingPunct="0">
                <a:spcBef>
                  <a:spcPct val="0"/>
                </a:spcBef>
                <a:spcAft>
                  <a:spcPct val="0"/>
                </a:spcAft>
                <a:tabLst>
                  <a:tab pos="57150" algn="l"/>
                </a:tabLst>
                <a:defRPr>
                  <a:solidFill>
                    <a:schemeClr val="tx1"/>
                  </a:solidFill>
                  <a:latin typeface="Arial" panose="020B0604020202020204" pitchFamily="34" charset="0"/>
                </a:defRPr>
              </a:lvl1pPr>
              <a:lvl2pPr eaLnBrk="0" fontAlgn="base" hangingPunct="0">
                <a:spcBef>
                  <a:spcPct val="0"/>
                </a:spcBef>
                <a:spcAft>
                  <a:spcPct val="0"/>
                </a:spcAft>
                <a:tabLst>
                  <a:tab pos="57150" algn="l"/>
                </a:tabLst>
                <a:defRPr>
                  <a:solidFill>
                    <a:schemeClr val="tx1"/>
                  </a:solidFill>
                  <a:latin typeface="Arial" panose="020B0604020202020204" pitchFamily="34" charset="0"/>
                </a:defRPr>
              </a:lvl2pPr>
              <a:lvl3pPr eaLnBrk="0" fontAlgn="base" hangingPunct="0">
                <a:spcBef>
                  <a:spcPct val="0"/>
                </a:spcBef>
                <a:spcAft>
                  <a:spcPct val="0"/>
                </a:spcAft>
                <a:tabLst>
                  <a:tab pos="57150" algn="l"/>
                </a:tabLst>
                <a:defRPr>
                  <a:solidFill>
                    <a:schemeClr val="tx1"/>
                  </a:solidFill>
                  <a:latin typeface="Arial" panose="020B0604020202020204" pitchFamily="34" charset="0"/>
                </a:defRPr>
              </a:lvl3pPr>
              <a:lvl4pPr eaLnBrk="0" fontAlgn="base" hangingPunct="0">
                <a:spcBef>
                  <a:spcPct val="0"/>
                </a:spcBef>
                <a:spcAft>
                  <a:spcPct val="0"/>
                </a:spcAft>
                <a:tabLst>
                  <a:tab pos="57150" algn="l"/>
                </a:tabLst>
                <a:defRPr>
                  <a:solidFill>
                    <a:schemeClr val="tx1"/>
                  </a:solidFill>
                  <a:latin typeface="Arial" panose="020B0604020202020204" pitchFamily="34" charset="0"/>
                </a:defRPr>
              </a:lvl4pPr>
              <a:lvl5pPr eaLnBrk="0" fontAlgn="base" hangingPunct="0">
                <a:spcBef>
                  <a:spcPct val="0"/>
                </a:spcBef>
                <a:spcAft>
                  <a:spcPct val="0"/>
                </a:spcAft>
                <a:tabLst>
                  <a:tab pos="57150" algn="l"/>
                </a:tabLst>
                <a:defRPr>
                  <a:solidFill>
                    <a:schemeClr val="tx1"/>
                  </a:solidFill>
                  <a:latin typeface="Arial" panose="020B0604020202020204" pitchFamily="34" charset="0"/>
                </a:defRPr>
              </a:lvl5pPr>
              <a:lvl6pPr eaLnBrk="0" fontAlgn="base" hangingPunct="0">
                <a:spcBef>
                  <a:spcPct val="0"/>
                </a:spcBef>
                <a:spcAft>
                  <a:spcPct val="0"/>
                </a:spcAft>
                <a:tabLst>
                  <a:tab pos="57150" algn="l"/>
                </a:tabLst>
                <a:defRPr>
                  <a:solidFill>
                    <a:schemeClr val="tx1"/>
                  </a:solidFill>
                  <a:latin typeface="Arial" panose="020B0604020202020204" pitchFamily="34" charset="0"/>
                </a:defRPr>
              </a:lvl6pPr>
              <a:lvl7pPr eaLnBrk="0" fontAlgn="base" hangingPunct="0">
                <a:spcBef>
                  <a:spcPct val="0"/>
                </a:spcBef>
                <a:spcAft>
                  <a:spcPct val="0"/>
                </a:spcAft>
                <a:tabLst>
                  <a:tab pos="57150" algn="l"/>
                </a:tabLst>
                <a:defRPr>
                  <a:solidFill>
                    <a:schemeClr val="tx1"/>
                  </a:solidFill>
                  <a:latin typeface="Arial" panose="020B0604020202020204" pitchFamily="34" charset="0"/>
                </a:defRPr>
              </a:lvl7pPr>
              <a:lvl8pPr eaLnBrk="0" fontAlgn="base" hangingPunct="0">
                <a:spcBef>
                  <a:spcPct val="0"/>
                </a:spcBef>
                <a:spcAft>
                  <a:spcPct val="0"/>
                </a:spcAft>
                <a:tabLst>
                  <a:tab pos="57150" algn="l"/>
                </a:tabLst>
                <a:defRPr>
                  <a:solidFill>
                    <a:schemeClr val="tx1"/>
                  </a:solidFill>
                  <a:latin typeface="Arial" panose="020B0604020202020204" pitchFamily="34" charset="0"/>
                </a:defRPr>
              </a:lvl8pPr>
              <a:lvl9pPr eaLnBrk="0" fontAlgn="base" hangingPunct="0">
                <a:spcBef>
                  <a:spcPct val="0"/>
                </a:spcBef>
                <a:spcAft>
                  <a:spcPct val="0"/>
                </a:spcAft>
                <a:tabLst>
                  <a:tab pos="5715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57150" algn="l"/>
                </a:tabLst>
              </a:pPr>
              <a:r>
                <a:rPr kumimoji="0" lang="en-US" altLang="en-US" sz="1200" b="1"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Improved RHIS performance</a:t>
              </a:r>
              <a:endParaRPr kumimoji="0" lang="en-US" altLang="en-US" sz="1200" b="1"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 algn="l"/>
                </a:tabLst>
              </a:pPr>
              <a:endPar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endParaRPr>
            </a:p>
            <a:p>
              <a:pPr marL="173038" marR="0" lvl="0" indent="-173038" algn="ctr" defTabSz="914400" rtl="0" eaLnBrk="0" fontAlgn="base" latinLnBrk="0" hangingPunct="0">
                <a:lnSpc>
                  <a:spcPct val="100000"/>
                </a:lnSpc>
                <a:spcBef>
                  <a:spcPct val="0"/>
                </a:spcBef>
                <a:spcAft>
                  <a:spcPct val="0"/>
                </a:spcAft>
                <a:buClrTx/>
                <a:buSzTx/>
                <a:buFontTx/>
                <a:buChar char="•"/>
                <a:tabLst>
                  <a:tab pos="57150" algn="l"/>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Data quality</a:t>
              </a:r>
            </a:p>
            <a:p>
              <a:pPr marL="173038" marR="0" lvl="0" indent="-173038" algn="l" defTabSz="914400" rtl="0" eaLnBrk="0" fontAlgn="base" latinLnBrk="0" hangingPunct="0">
                <a:lnSpc>
                  <a:spcPct val="100000"/>
                </a:lnSpc>
                <a:spcBef>
                  <a:spcPct val="0"/>
                </a:spcBef>
                <a:spcAft>
                  <a:spcPct val="0"/>
                </a:spcAft>
                <a:buClrTx/>
                <a:buSzTx/>
                <a:buFontTx/>
                <a:buChar char="•"/>
                <a:tabLst>
                  <a:tab pos="57150" algn="l"/>
                </a:tabLst>
              </a:pPr>
              <a:endParaRPr lang="en-US" altLang="en-US" sz="1200" dirty="0">
                <a:solidFill>
                  <a:srgbClr val="FFFFFF"/>
                </a:solidFill>
                <a:latin typeface="Century Gothic" panose="020B0502020202020204" pitchFamily="34" charset="0"/>
                <a:ea typeface="Century Gothic" charset="0"/>
                <a:cs typeface="Century Gothic" charset="0"/>
              </a:endParaRPr>
            </a:p>
            <a:p>
              <a:pPr marL="173038" marR="0" lvl="0" indent="-173038" algn="l" defTabSz="914400" rtl="0" eaLnBrk="0" fontAlgn="base" latinLnBrk="0" hangingPunct="0">
                <a:lnSpc>
                  <a:spcPct val="100000"/>
                </a:lnSpc>
                <a:spcBef>
                  <a:spcPct val="0"/>
                </a:spcBef>
                <a:spcAft>
                  <a:spcPct val="0"/>
                </a:spcAft>
                <a:buClrTx/>
                <a:buSzTx/>
                <a:buFontTx/>
                <a:buChar char="•"/>
                <a:tabLst>
                  <a:tab pos="57150" algn="l"/>
                </a:tabLst>
              </a:pPr>
              <a:endParaRPr lang="en-US" altLang="en-US" sz="1200" dirty="0">
                <a:solidFill>
                  <a:srgbClr val="FFFFFF"/>
                </a:solidFill>
                <a:latin typeface="Century Gothic" panose="020B0502020202020204" pitchFamily="34" charset="0"/>
                <a:ea typeface="Century Gothic" charset="0"/>
                <a:cs typeface="Century Gothic" charset="0"/>
              </a:endParaRPr>
            </a:p>
            <a:p>
              <a:pPr marL="173038" marR="0" lvl="0" indent="-173038" algn="l" defTabSz="914400" rtl="0" eaLnBrk="0" fontAlgn="base" latinLnBrk="0" hangingPunct="0">
                <a:lnSpc>
                  <a:spcPct val="100000"/>
                </a:lnSpc>
                <a:spcBef>
                  <a:spcPct val="0"/>
                </a:spcBef>
                <a:spcAft>
                  <a:spcPct val="0"/>
                </a:spcAft>
                <a:buClrTx/>
                <a:buSzTx/>
                <a:buFontTx/>
                <a:buChar char="•"/>
                <a:tabLst>
                  <a:tab pos="57150" algn="l"/>
                </a:tabLst>
              </a:pPr>
              <a:endParaRPr lang="en-US" altLang="en-US" sz="1200" dirty="0">
                <a:solidFill>
                  <a:srgbClr val="FFFFFF"/>
                </a:solidFill>
                <a:latin typeface="Century Gothic" panose="020B0502020202020204" pitchFamily="34" charset="0"/>
                <a:ea typeface="Century Gothic" charset="0"/>
                <a:cs typeface="Century Gothic" charset="0"/>
              </a:endParaRPr>
            </a:p>
            <a:p>
              <a:pPr marL="173038" marR="0" lvl="0" indent="-173038" algn="l" defTabSz="914400" rtl="0" eaLnBrk="0" fontAlgn="base" latinLnBrk="0" hangingPunct="0">
                <a:lnSpc>
                  <a:spcPct val="100000"/>
                </a:lnSpc>
                <a:spcBef>
                  <a:spcPct val="0"/>
                </a:spcBef>
                <a:spcAft>
                  <a:spcPct val="0"/>
                </a:spcAft>
                <a:buClrTx/>
                <a:buSzTx/>
                <a:buFontTx/>
                <a:buChar char="•"/>
                <a:tabLst>
                  <a:tab pos="57150" algn="l"/>
                </a:tabLst>
              </a:pP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73038" marR="0" lvl="0" indent="-173038" algn="ctr" defTabSz="914400" rtl="0" eaLnBrk="0" fontAlgn="base" latinLnBrk="0" hangingPunct="0">
                <a:lnSpc>
                  <a:spcPct val="100000"/>
                </a:lnSpc>
                <a:spcBef>
                  <a:spcPct val="0"/>
                </a:spcBef>
                <a:spcAft>
                  <a:spcPct val="0"/>
                </a:spcAft>
                <a:buClrTx/>
                <a:buSzTx/>
                <a:buFontTx/>
                <a:buChar char="•"/>
                <a:tabLst>
                  <a:tab pos="57150" algn="l"/>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Information use</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p:txBody>
        </p:sp>
        <p:sp>
          <p:nvSpPr>
            <p:cNvPr id="16" name="Text Box 13"/>
            <p:cNvSpPr txBox="1">
              <a:spLocks noChangeArrowheads="1"/>
            </p:cNvSpPr>
            <p:nvPr/>
          </p:nvSpPr>
          <p:spPr bwMode="auto">
            <a:xfrm>
              <a:off x="6345236" y="3522661"/>
              <a:ext cx="973336" cy="923758"/>
            </a:xfrm>
            <a:prstGeom prst="rect">
              <a:avLst/>
            </a:prstGeom>
            <a:solidFill>
              <a:schemeClr val="tx2">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Improved health system performance</a:t>
              </a:r>
              <a:endParaRPr kumimoji="0" lang="en-US" altLang="en-US" sz="1400" b="1"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p:txBody>
        </p:sp>
        <p:sp>
          <p:nvSpPr>
            <p:cNvPr id="18" name="AutoShape 11"/>
            <p:cNvSpPr>
              <a:spLocks noChangeShapeType="1"/>
            </p:cNvSpPr>
            <p:nvPr/>
          </p:nvSpPr>
          <p:spPr bwMode="auto">
            <a:xfrm>
              <a:off x="2601912" y="3295650"/>
              <a:ext cx="217488" cy="0"/>
            </a:xfrm>
            <a:prstGeom prst="straightConnector1">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Century Gothic" charset="0"/>
                <a:ea typeface="Century Gothic" charset="0"/>
                <a:cs typeface="Century Gothic" charset="0"/>
              </a:endParaRPr>
            </a:p>
          </p:txBody>
        </p:sp>
        <p:sp>
          <p:nvSpPr>
            <p:cNvPr id="19" name="AutoShape 10"/>
            <p:cNvSpPr>
              <a:spLocks noChangeShapeType="1"/>
            </p:cNvSpPr>
            <p:nvPr/>
          </p:nvSpPr>
          <p:spPr bwMode="auto">
            <a:xfrm>
              <a:off x="2601912" y="4789487"/>
              <a:ext cx="217488" cy="0"/>
            </a:xfrm>
            <a:prstGeom prst="straightConnector1">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Century Gothic" charset="0"/>
                <a:ea typeface="Century Gothic" charset="0"/>
                <a:cs typeface="Century Gothic" charset="0"/>
              </a:endParaRPr>
            </a:p>
          </p:txBody>
        </p:sp>
        <p:sp>
          <p:nvSpPr>
            <p:cNvPr id="20" name="AutoShape 9"/>
            <p:cNvSpPr>
              <a:spLocks noChangeShapeType="1"/>
            </p:cNvSpPr>
            <p:nvPr/>
          </p:nvSpPr>
          <p:spPr bwMode="auto">
            <a:xfrm>
              <a:off x="4027487" y="3916362"/>
              <a:ext cx="217488" cy="0"/>
            </a:xfrm>
            <a:prstGeom prst="straightConnector1">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Century Gothic" charset="0"/>
                <a:ea typeface="Century Gothic" charset="0"/>
                <a:cs typeface="Century Gothic" charset="0"/>
              </a:endParaRPr>
            </a:p>
          </p:txBody>
        </p:sp>
        <p:sp>
          <p:nvSpPr>
            <p:cNvPr id="21" name="AutoShape 8"/>
            <p:cNvSpPr>
              <a:spLocks noChangeShapeType="1"/>
            </p:cNvSpPr>
            <p:nvPr/>
          </p:nvSpPr>
          <p:spPr bwMode="auto">
            <a:xfrm>
              <a:off x="5084762" y="3916362"/>
              <a:ext cx="217488" cy="0"/>
            </a:xfrm>
            <a:prstGeom prst="straightConnector1">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Century Gothic" charset="0"/>
                <a:ea typeface="Century Gothic" charset="0"/>
                <a:cs typeface="Century Gothic" charset="0"/>
              </a:endParaRPr>
            </a:p>
          </p:txBody>
        </p:sp>
        <p:sp>
          <p:nvSpPr>
            <p:cNvPr id="22" name="AutoShape 7"/>
            <p:cNvSpPr>
              <a:spLocks noChangeShapeType="1"/>
            </p:cNvSpPr>
            <p:nvPr/>
          </p:nvSpPr>
          <p:spPr bwMode="auto">
            <a:xfrm>
              <a:off x="6173787" y="3916362"/>
              <a:ext cx="217488" cy="0"/>
            </a:xfrm>
            <a:prstGeom prst="straightConnector1">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Century Gothic" charset="0"/>
                <a:ea typeface="Century Gothic" charset="0"/>
                <a:cs typeface="Century Gothic" charset="0"/>
              </a:endParaRPr>
            </a:p>
          </p:txBody>
        </p:sp>
        <p:sp>
          <p:nvSpPr>
            <p:cNvPr id="24" name="AutoShape 5"/>
            <p:cNvSpPr>
              <a:spLocks noChangeShapeType="1"/>
            </p:cNvSpPr>
            <p:nvPr/>
          </p:nvSpPr>
          <p:spPr bwMode="auto">
            <a:xfrm>
              <a:off x="2601912" y="2351087"/>
              <a:ext cx="1584325" cy="561975"/>
            </a:xfrm>
            <a:prstGeom prst="straightConnector1">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Century Gothic" charset="0"/>
                <a:ea typeface="Century Gothic" charset="0"/>
                <a:cs typeface="Century Gothic" charset="0"/>
              </a:endParaRPr>
            </a:p>
          </p:txBody>
        </p:sp>
        <p:sp>
          <p:nvSpPr>
            <p:cNvPr id="25" name="AutoShape 4"/>
            <p:cNvSpPr>
              <a:spLocks noChangeShapeType="1"/>
            </p:cNvSpPr>
            <p:nvPr/>
          </p:nvSpPr>
          <p:spPr bwMode="auto">
            <a:xfrm flipV="1">
              <a:off x="2601912" y="5214937"/>
              <a:ext cx="1584325" cy="908050"/>
            </a:xfrm>
            <a:prstGeom prst="straightConnector1">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Century Gothic" charset="0"/>
                <a:ea typeface="Century Gothic" charset="0"/>
                <a:cs typeface="Century Gothic" charset="0"/>
              </a:endParaRPr>
            </a:p>
          </p:txBody>
        </p:sp>
        <p:sp>
          <p:nvSpPr>
            <p:cNvPr id="26" name="Text Box 3"/>
            <p:cNvSpPr txBox="1">
              <a:spLocks noChangeArrowheads="1"/>
            </p:cNvSpPr>
            <p:nvPr/>
          </p:nvSpPr>
          <p:spPr bwMode="auto">
            <a:xfrm>
              <a:off x="1441152" y="4119561"/>
              <a:ext cx="1160760" cy="2093914"/>
            </a:xfrm>
            <a:prstGeom prst="rect">
              <a:avLst/>
            </a:prstGeom>
            <a:solidFill>
              <a:srgbClr val="A7BF39"/>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eaLnBrk="0" fontAlgn="base" hangingPunct="0">
                <a:spcBef>
                  <a:spcPct val="0"/>
                </a:spcBef>
                <a:spcAft>
                  <a:spcPct val="0"/>
                </a:spcAft>
                <a:tabLst>
                  <a:tab pos="114300" algn="l"/>
                </a:tabLst>
                <a:defRPr>
                  <a:solidFill>
                    <a:schemeClr val="tx1"/>
                  </a:solidFill>
                  <a:latin typeface="Arial" panose="020B0604020202020204" pitchFamily="34" charset="0"/>
                </a:defRPr>
              </a:lvl1pPr>
              <a:lvl2pPr eaLnBrk="0" fontAlgn="base" hangingPunct="0">
                <a:spcBef>
                  <a:spcPct val="0"/>
                </a:spcBef>
                <a:spcAft>
                  <a:spcPct val="0"/>
                </a:spcAft>
                <a:tabLst>
                  <a:tab pos="114300" algn="l"/>
                </a:tabLst>
                <a:defRPr>
                  <a:solidFill>
                    <a:schemeClr val="tx1"/>
                  </a:solidFill>
                  <a:latin typeface="Arial" panose="020B0604020202020204" pitchFamily="34" charset="0"/>
                </a:defRPr>
              </a:lvl2pPr>
              <a:lvl3pPr eaLnBrk="0" fontAlgn="base" hangingPunct="0">
                <a:spcBef>
                  <a:spcPct val="0"/>
                </a:spcBef>
                <a:spcAft>
                  <a:spcPct val="0"/>
                </a:spcAft>
                <a:tabLst>
                  <a:tab pos="114300" algn="l"/>
                </a:tabLst>
                <a:defRPr>
                  <a:solidFill>
                    <a:schemeClr val="tx1"/>
                  </a:solidFill>
                  <a:latin typeface="Arial" panose="020B0604020202020204" pitchFamily="34" charset="0"/>
                </a:defRPr>
              </a:lvl3pPr>
              <a:lvl4pPr eaLnBrk="0" fontAlgn="base" hangingPunct="0">
                <a:spcBef>
                  <a:spcPct val="0"/>
                </a:spcBef>
                <a:spcAft>
                  <a:spcPct val="0"/>
                </a:spcAft>
                <a:tabLst>
                  <a:tab pos="114300" algn="l"/>
                </a:tabLst>
                <a:defRPr>
                  <a:solidFill>
                    <a:schemeClr val="tx1"/>
                  </a:solidFill>
                  <a:latin typeface="Arial" panose="020B0604020202020204" pitchFamily="34" charset="0"/>
                </a:defRPr>
              </a:lvl4pPr>
              <a:lvl5pPr eaLnBrk="0" fontAlgn="base" hangingPunct="0">
                <a:spcBef>
                  <a:spcPct val="0"/>
                </a:spcBef>
                <a:spcAft>
                  <a:spcPct val="0"/>
                </a:spcAft>
                <a:tabLst>
                  <a:tab pos="114300" algn="l"/>
                </a:tabLst>
                <a:defRPr>
                  <a:solidFill>
                    <a:schemeClr val="tx1"/>
                  </a:solidFill>
                  <a:latin typeface="Arial" panose="020B0604020202020204" pitchFamily="34" charset="0"/>
                </a:defRPr>
              </a:lvl5pPr>
              <a:lvl6pPr eaLnBrk="0" fontAlgn="base" hangingPunct="0">
                <a:spcBef>
                  <a:spcPct val="0"/>
                </a:spcBef>
                <a:spcAft>
                  <a:spcPct val="0"/>
                </a:spcAft>
                <a:tabLst>
                  <a:tab pos="114300" algn="l"/>
                </a:tabLst>
                <a:defRPr>
                  <a:solidFill>
                    <a:schemeClr val="tx1"/>
                  </a:solidFill>
                  <a:latin typeface="Arial" panose="020B0604020202020204" pitchFamily="34" charset="0"/>
                </a:defRPr>
              </a:lvl6pPr>
              <a:lvl7pPr eaLnBrk="0" fontAlgn="base" hangingPunct="0">
                <a:spcBef>
                  <a:spcPct val="0"/>
                </a:spcBef>
                <a:spcAft>
                  <a:spcPct val="0"/>
                </a:spcAft>
                <a:tabLst>
                  <a:tab pos="114300" algn="l"/>
                </a:tabLst>
                <a:defRPr>
                  <a:solidFill>
                    <a:schemeClr val="tx1"/>
                  </a:solidFill>
                  <a:latin typeface="Arial" panose="020B0604020202020204" pitchFamily="34" charset="0"/>
                </a:defRPr>
              </a:lvl7pPr>
              <a:lvl8pPr eaLnBrk="0" fontAlgn="base" hangingPunct="0">
                <a:spcBef>
                  <a:spcPct val="0"/>
                </a:spcBef>
                <a:spcAft>
                  <a:spcPct val="0"/>
                </a:spcAft>
                <a:tabLst>
                  <a:tab pos="114300" algn="l"/>
                </a:tabLst>
                <a:defRPr>
                  <a:solidFill>
                    <a:schemeClr val="tx1"/>
                  </a:solidFill>
                  <a:latin typeface="Arial" panose="020B0604020202020204" pitchFamily="34" charset="0"/>
                </a:defRPr>
              </a:lvl8pPr>
              <a:lvl9pPr eaLnBrk="0" fontAlgn="base" hangingPunct="0">
                <a:spcBef>
                  <a:spcPct val="0"/>
                </a:spcBef>
                <a:spcAft>
                  <a:spcPct val="0"/>
                </a:spcAft>
                <a:tabLst>
                  <a:tab pos="1143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114300" algn="l"/>
                </a:tabLst>
              </a:pPr>
              <a:r>
                <a:rPr kumimoji="0" lang="en-US" altLang="en-US" sz="1200" b="1"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Organizational factors:</a:t>
              </a:r>
              <a:endParaRPr kumimoji="0" lang="en-US" altLang="en-US" sz="1200" b="1"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0" marR="0" lvl="0" indent="0" algn="l" defTabSz="914400" rtl="0" eaLnBrk="0" fontAlgn="base" latinLnBrk="0" hangingPunct="0">
                <a:lnSpc>
                  <a:spcPct val="100000"/>
                </a:lnSpc>
                <a:spcBef>
                  <a:spcPct val="0"/>
                </a:spcBef>
                <a:spcAft>
                  <a:spcPct val="0"/>
                </a:spcAft>
                <a:buClrTx/>
                <a:buSzTx/>
                <a:buFontTx/>
                <a:buNone/>
                <a:tabLst>
                  <a:tab pos="114300" algn="l"/>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Critical management functions &amp; information needs</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1125" marR="0" lvl="0" indent="-111125" algn="l" defTabSz="914400" rtl="0" eaLnBrk="0" fontAlgn="base" latinLnBrk="0" hangingPunct="0">
                <a:lnSpc>
                  <a:spcPct val="100000"/>
                </a:lnSpc>
                <a:spcBef>
                  <a:spcPct val="0"/>
                </a:spcBef>
                <a:spcAft>
                  <a:spcPct val="0"/>
                </a:spcAft>
                <a:buClrTx/>
                <a:buSzTx/>
                <a:buFontTx/>
                <a:buChar char="•"/>
                <a:tabLst>
                  <a:tab pos="114300" algn="l"/>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Governance</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1125" marR="0" lvl="0" indent="-111125" algn="l" defTabSz="914400" rtl="0" eaLnBrk="0" fontAlgn="base" latinLnBrk="0" hangingPunct="0">
                <a:lnSpc>
                  <a:spcPct val="100000"/>
                </a:lnSpc>
                <a:spcBef>
                  <a:spcPct val="0"/>
                </a:spcBef>
                <a:spcAft>
                  <a:spcPct val="0"/>
                </a:spcAft>
                <a:buClrTx/>
                <a:buSzTx/>
                <a:buFontTx/>
                <a:buChar char="•"/>
                <a:tabLst>
                  <a:tab pos="114300" algn="l"/>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Planning</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1125" marR="0" lvl="0" indent="-111125" algn="l" defTabSz="914400" rtl="0" eaLnBrk="0" fontAlgn="base" latinLnBrk="0" hangingPunct="0">
                <a:lnSpc>
                  <a:spcPct val="100000"/>
                </a:lnSpc>
                <a:spcBef>
                  <a:spcPct val="0"/>
                </a:spcBef>
                <a:spcAft>
                  <a:spcPct val="0"/>
                </a:spcAft>
                <a:buClrTx/>
                <a:buSzTx/>
                <a:buFontTx/>
                <a:buChar char="•"/>
                <a:tabLst>
                  <a:tab pos="114300" algn="l"/>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Training</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1125" marR="0" lvl="0" indent="-111125" algn="l" defTabSz="914400" rtl="0" eaLnBrk="0" fontAlgn="base" latinLnBrk="0" hangingPunct="0">
                <a:lnSpc>
                  <a:spcPct val="100000"/>
                </a:lnSpc>
                <a:spcBef>
                  <a:spcPct val="0"/>
                </a:spcBef>
                <a:spcAft>
                  <a:spcPct val="0"/>
                </a:spcAft>
                <a:buClrTx/>
                <a:buSzTx/>
                <a:buFontTx/>
                <a:buChar char="•"/>
                <a:tabLst>
                  <a:tab pos="114300" algn="l"/>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Supervision</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1125" marR="0" lvl="0" indent="-111125" algn="l" defTabSz="914400" rtl="0" eaLnBrk="0" fontAlgn="base" latinLnBrk="0" hangingPunct="0">
                <a:lnSpc>
                  <a:spcPct val="100000"/>
                </a:lnSpc>
                <a:spcBef>
                  <a:spcPct val="0"/>
                </a:spcBef>
                <a:spcAft>
                  <a:spcPct val="0"/>
                </a:spcAft>
                <a:buClrTx/>
                <a:buSzTx/>
                <a:buFontTx/>
                <a:buChar char="•"/>
                <a:tabLst>
                  <a:tab pos="114300" algn="l"/>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Quality</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111125" marR="0" lvl="0" indent="-111125" algn="l" defTabSz="914400" rtl="0" eaLnBrk="0" fontAlgn="base" latinLnBrk="0" hangingPunct="0">
                <a:lnSpc>
                  <a:spcPct val="100000"/>
                </a:lnSpc>
                <a:spcBef>
                  <a:spcPct val="0"/>
                </a:spcBef>
                <a:spcAft>
                  <a:spcPct val="0"/>
                </a:spcAft>
                <a:buClrTx/>
                <a:buSzTx/>
                <a:buFontTx/>
                <a:buChar char="•"/>
                <a:tabLst>
                  <a:tab pos="114300" algn="l"/>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Finance</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0" marR="0" lvl="0" indent="0" algn="l" defTabSz="914400" rtl="0" eaLnBrk="0" fontAlgn="base" latinLnBrk="0" hangingPunct="0">
                <a:lnSpc>
                  <a:spcPct val="100000"/>
                </a:lnSpc>
                <a:spcBef>
                  <a:spcPct val="0"/>
                </a:spcBef>
                <a:spcAft>
                  <a:spcPct val="0"/>
                </a:spcAft>
                <a:buClrTx/>
                <a:buSzTx/>
                <a:buFontTx/>
                <a:buNone/>
                <a:tabLst>
                  <a:tab pos="114300" algn="l"/>
                </a:tabLst>
              </a:pPr>
              <a:endParaRPr kumimoji="0" lang="en-US" altLang="en-US" sz="1800" u="none" strike="noStrike" cap="none" normalizeH="0" baseline="0" dirty="0">
                <a:ln>
                  <a:noFill/>
                </a:ln>
                <a:solidFill>
                  <a:schemeClr val="tx1"/>
                </a:solidFill>
                <a:effectLst/>
                <a:latin typeface="Century Gothic" charset="0"/>
                <a:ea typeface="Century Gothic" charset="0"/>
                <a:cs typeface="Century Gothic" charset="0"/>
              </a:endParaRPr>
            </a:p>
          </p:txBody>
        </p:sp>
        <p:sp>
          <p:nvSpPr>
            <p:cNvPr id="27" name="Text Box 2"/>
            <p:cNvSpPr txBox="1">
              <a:spLocks noChangeArrowheads="1"/>
            </p:cNvSpPr>
            <p:nvPr/>
          </p:nvSpPr>
          <p:spPr bwMode="auto">
            <a:xfrm>
              <a:off x="1441153" y="6213475"/>
              <a:ext cx="1160760" cy="577850"/>
            </a:xfrm>
            <a:prstGeom prst="rect">
              <a:avLst/>
            </a:prstGeom>
            <a:solidFill>
              <a:srgbClr val="AA2573"/>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eaLnBrk="0" fontAlgn="base" hangingPunct="0">
                <a:spcBef>
                  <a:spcPct val="0"/>
                </a:spcBef>
                <a:spcAft>
                  <a:spcPct val="0"/>
                </a:spcAft>
                <a:tabLst>
                  <a:tab pos="114300" algn="l"/>
                </a:tabLst>
                <a:defRPr>
                  <a:solidFill>
                    <a:schemeClr val="tx1"/>
                  </a:solidFill>
                  <a:latin typeface="Arial" panose="020B0604020202020204" pitchFamily="34" charset="0"/>
                </a:defRPr>
              </a:lvl1pPr>
              <a:lvl2pPr eaLnBrk="0" fontAlgn="base" hangingPunct="0">
                <a:spcBef>
                  <a:spcPct val="0"/>
                </a:spcBef>
                <a:spcAft>
                  <a:spcPct val="0"/>
                </a:spcAft>
                <a:tabLst>
                  <a:tab pos="114300" algn="l"/>
                </a:tabLst>
                <a:defRPr>
                  <a:solidFill>
                    <a:schemeClr val="tx1"/>
                  </a:solidFill>
                  <a:latin typeface="Arial" panose="020B0604020202020204" pitchFamily="34" charset="0"/>
                </a:defRPr>
              </a:lvl2pPr>
              <a:lvl3pPr eaLnBrk="0" fontAlgn="base" hangingPunct="0">
                <a:spcBef>
                  <a:spcPct val="0"/>
                </a:spcBef>
                <a:spcAft>
                  <a:spcPct val="0"/>
                </a:spcAft>
                <a:tabLst>
                  <a:tab pos="114300" algn="l"/>
                </a:tabLst>
                <a:defRPr>
                  <a:solidFill>
                    <a:schemeClr val="tx1"/>
                  </a:solidFill>
                  <a:latin typeface="Arial" panose="020B0604020202020204" pitchFamily="34" charset="0"/>
                </a:defRPr>
              </a:lvl3pPr>
              <a:lvl4pPr eaLnBrk="0" fontAlgn="base" hangingPunct="0">
                <a:spcBef>
                  <a:spcPct val="0"/>
                </a:spcBef>
                <a:spcAft>
                  <a:spcPct val="0"/>
                </a:spcAft>
                <a:tabLst>
                  <a:tab pos="114300" algn="l"/>
                </a:tabLst>
                <a:defRPr>
                  <a:solidFill>
                    <a:schemeClr val="tx1"/>
                  </a:solidFill>
                  <a:latin typeface="Arial" panose="020B0604020202020204" pitchFamily="34" charset="0"/>
                </a:defRPr>
              </a:lvl4pPr>
              <a:lvl5pPr eaLnBrk="0" fontAlgn="base" hangingPunct="0">
                <a:spcBef>
                  <a:spcPct val="0"/>
                </a:spcBef>
                <a:spcAft>
                  <a:spcPct val="0"/>
                </a:spcAft>
                <a:tabLst>
                  <a:tab pos="114300" algn="l"/>
                </a:tabLst>
                <a:defRPr>
                  <a:solidFill>
                    <a:schemeClr val="tx1"/>
                  </a:solidFill>
                  <a:latin typeface="Arial" panose="020B0604020202020204" pitchFamily="34" charset="0"/>
                </a:defRPr>
              </a:lvl5pPr>
              <a:lvl6pPr eaLnBrk="0" fontAlgn="base" hangingPunct="0">
                <a:spcBef>
                  <a:spcPct val="0"/>
                </a:spcBef>
                <a:spcAft>
                  <a:spcPct val="0"/>
                </a:spcAft>
                <a:tabLst>
                  <a:tab pos="114300" algn="l"/>
                </a:tabLst>
                <a:defRPr>
                  <a:solidFill>
                    <a:schemeClr val="tx1"/>
                  </a:solidFill>
                  <a:latin typeface="Arial" panose="020B0604020202020204" pitchFamily="34" charset="0"/>
                </a:defRPr>
              </a:lvl6pPr>
              <a:lvl7pPr eaLnBrk="0" fontAlgn="base" hangingPunct="0">
                <a:spcBef>
                  <a:spcPct val="0"/>
                </a:spcBef>
                <a:spcAft>
                  <a:spcPct val="0"/>
                </a:spcAft>
                <a:tabLst>
                  <a:tab pos="114300" algn="l"/>
                </a:tabLst>
                <a:defRPr>
                  <a:solidFill>
                    <a:schemeClr val="tx1"/>
                  </a:solidFill>
                  <a:latin typeface="Arial" panose="020B0604020202020204" pitchFamily="34" charset="0"/>
                </a:defRPr>
              </a:lvl7pPr>
              <a:lvl8pPr eaLnBrk="0" fontAlgn="base" hangingPunct="0">
                <a:spcBef>
                  <a:spcPct val="0"/>
                </a:spcBef>
                <a:spcAft>
                  <a:spcPct val="0"/>
                </a:spcAft>
                <a:tabLst>
                  <a:tab pos="114300" algn="l"/>
                </a:tabLst>
                <a:defRPr>
                  <a:solidFill>
                    <a:schemeClr val="tx1"/>
                  </a:solidFill>
                  <a:latin typeface="Arial" panose="020B0604020202020204" pitchFamily="34" charset="0"/>
                </a:defRPr>
              </a:lvl8pPr>
              <a:lvl9pPr eaLnBrk="0" fontAlgn="base" hangingPunct="0">
                <a:spcBef>
                  <a:spcPct val="0"/>
                </a:spcBef>
                <a:spcAft>
                  <a:spcPct val="0"/>
                </a:spcAft>
                <a:tabLst>
                  <a:tab pos="114300" algn="l"/>
                </a:tabLst>
                <a:defRPr>
                  <a:solidFill>
                    <a:schemeClr val="tx1"/>
                  </a:solidFill>
                  <a:latin typeface="Arial" panose="020B0604020202020204" pitchFamily="34" charset="0"/>
                </a:defRPr>
              </a:lvl9pPr>
            </a:lstStyle>
            <a:p>
              <a:pPr marL="111125" marR="0" lvl="0" indent="-111125" algn="l" defTabSz="914400" rtl="0" eaLnBrk="0" fontAlgn="base" latinLnBrk="0" hangingPunct="0">
                <a:lnSpc>
                  <a:spcPct val="100000"/>
                </a:lnSpc>
                <a:spcBef>
                  <a:spcPct val="0"/>
                </a:spcBef>
                <a:spcAft>
                  <a:spcPct val="0"/>
                </a:spcAft>
                <a:buClrTx/>
                <a:buSzTx/>
                <a:buFontTx/>
                <a:buChar char="•"/>
                <a:tabLst>
                  <a:tab pos="114300" algn="l"/>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Promotion of a culture of information</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a:p>
              <a:pPr marL="0" marR="0" lvl="0" indent="0" algn="l" defTabSz="914400" rtl="0" eaLnBrk="0" fontAlgn="base" latinLnBrk="0" hangingPunct="0">
                <a:lnSpc>
                  <a:spcPct val="100000"/>
                </a:lnSpc>
                <a:spcBef>
                  <a:spcPct val="0"/>
                </a:spcBef>
                <a:spcAft>
                  <a:spcPct val="0"/>
                </a:spcAft>
                <a:buClrTx/>
                <a:buSzTx/>
                <a:buFontTx/>
                <a:buNone/>
                <a:tabLst>
                  <a:tab pos="114300" algn="l"/>
                </a:tabLst>
              </a:pPr>
              <a:endParaRPr kumimoji="0" lang="en-US" altLang="en-US" sz="1800" u="none" strike="noStrike" cap="none" normalizeH="0" baseline="0" dirty="0">
                <a:ln>
                  <a:noFill/>
                </a:ln>
                <a:solidFill>
                  <a:schemeClr val="tx1"/>
                </a:solidFill>
                <a:effectLst/>
                <a:latin typeface="Century Gothic" charset="0"/>
                <a:ea typeface="Century Gothic" charset="0"/>
                <a:cs typeface="Century Gothic" charset="0"/>
              </a:endParaRPr>
            </a:p>
          </p:txBody>
        </p:sp>
        <p:sp>
          <p:nvSpPr>
            <p:cNvPr id="28" name="Text Box 1"/>
            <p:cNvSpPr txBox="1">
              <a:spLocks noChangeArrowheads="1"/>
            </p:cNvSpPr>
            <p:nvPr/>
          </p:nvSpPr>
          <p:spPr bwMode="auto">
            <a:xfrm>
              <a:off x="1441153" y="6791325"/>
              <a:ext cx="1160760" cy="419100"/>
            </a:xfrm>
            <a:prstGeom prst="rect">
              <a:avLst/>
            </a:prstGeom>
            <a:solidFill>
              <a:srgbClr val="C83537"/>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eaLnBrk="0" fontAlgn="base" hangingPunct="0">
                <a:spcBef>
                  <a:spcPct val="0"/>
                </a:spcBef>
                <a:spcAft>
                  <a:spcPct val="0"/>
                </a:spcAft>
                <a:tabLst>
                  <a:tab pos="57150" algn="l"/>
                </a:tabLst>
                <a:defRPr>
                  <a:solidFill>
                    <a:schemeClr val="tx1"/>
                  </a:solidFill>
                  <a:latin typeface="Arial" panose="020B0604020202020204" pitchFamily="34" charset="0"/>
                </a:defRPr>
              </a:lvl1pPr>
              <a:lvl2pPr eaLnBrk="0" fontAlgn="base" hangingPunct="0">
                <a:spcBef>
                  <a:spcPct val="0"/>
                </a:spcBef>
                <a:spcAft>
                  <a:spcPct val="0"/>
                </a:spcAft>
                <a:tabLst>
                  <a:tab pos="57150" algn="l"/>
                </a:tabLst>
                <a:defRPr>
                  <a:solidFill>
                    <a:schemeClr val="tx1"/>
                  </a:solidFill>
                  <a:latin typeface="Arial" panose="020B0604020202020204" pitchFamily="34" charset="0"/>
                </a:defRPr>
              </a:lvl2pPr>
              <a:lvl3pPr eaLnBrk="0" fontAlgn="base" hangingPunct="0">
                <a:spcBef>
                  <a:spcPct val="0"/>
                </a:spcBef>
                <a:spcAft>
                  <a:spcPct val="0"/>
                </a:spcAft>
                <a:tabLst>
                  <a:tab pos="57150" algn="l"/>
                </a:tabLst>
                <a:defRPr>
                  <a:solidFill>
                    <a:schemeClr val="tx1"/>
                  </a:solidFill>
                  <a:latin typeface="Arial" panose="020B0604020202020204" pitchFamily="34" charset="0"/>
                </a:defRPr>
              </a:lvl3pPr>
              <a:lvl4pPr eaLnBrk="0" fontAlgn="base" hangingPunct="0">
                <a:spcBef>
                  <a:spcPct val="0"/>
                </a:spcBef>
                <a:spcAft>
                  <a:spcPct val="0"/>
                </a:spcAft>
                <a:tabLst>
                  <a:tab pos="57150" algn="l"/>
                </a:tabLst>
                <a:defRPr>
                  <a:solidFill>
                    <a:schemeClr val="tx1"/>
                  </a:solidFill>
                  <a:latin typeface="Arial" panose="020B0604020202020204" pitchFamily="34" charset="0"/>
                </a:defRPr>
              </a:lvl4pPr>
              <a:lvl5pPr eaLnBrk="0" fontAlgn="base" hangingPunct="0">
                <a:spcBef>
                  <a:spcPct val="0"/>
                </a:spcBef>
                <a:spcAft>
                  <a:spcPct val="0"/>
                </a:spcAft>
                <a:tabLst>
                  <a:tab pos="57150" algn="l"/>
                </a:tabLst>
                <a:defRPr>
                  <a:solidFill>
                    <a:schemeClr val="tx1"/>
                  </a:solidFill>
                  <a:latin typeface="Arial" panose="020B0604020202020204" pitchFamily="34" charset="0"/>
                </a:defRPr>
              </a:lvl5pPr>
              <a:lvl6pPr eaLnBrk="0" fontAlgn="base" hangingPunct="0">
                <a:spcBef>
                  <a:spcPct val="0"/>
                </a:spcBef>
                <a:spcAft>
                  <a:spcPct val="0"/>
                </a:spcAft>
                <a:tabLst>
                  <a:tab pos="57150" algn="l"/>
                </a:tabLst>
                <a:defRPr>
                  <a:solidFill>
                    <a:schemeClr val="tx1"/>
                  </a:solidFill>
                  <a:latin typeface="Arial" panose="020B0604020202020204" pitchFamily="34" charset="0"/>
                </a:defRPr>
              </a:lvl6pPr>
              <a:lvl7pPr eaLnBrk="0" fontAlgn="base" hangingPunct="0">
                <a:spcBef>
                  <a:spcPct val="0"/>
                </a:spcBef>
                <a:spcAft>
                  <a:spcPct val="0"/>
                </a:spcAft>
                <a:tabLst>
                  <a:tab pos="57150" algn="l"/>
                </a:tabLst>
                <a:defRPr>
                  <a:solidFill>
                    <a:schemeClr val="tx1"/>
                  </a:solidFill>
                  <a:latin typeface="Arial" panose="020B0604020202020204" pitchFamily="34" charset="0"/>
                </a:defRPr>
              </a:lvl7pPr>
              <a:lvl8pPr eaLnBrk="0" fontAlgn="base" hangingPunct="0">
                <a:spcBef>
                  <a:spcPct val="0"/>
                </a:spcBef>
                <a:spcAft>
                  <a:spcPct val="0"/>
                </a:spcAft>
                <a:tabLst>
                  <a:tab pos="57150" algn="l"/>
                </a:tabLst>
                <a:defRPr>
                  <a:solidFill>
                    <a:schemeClr val="tx1"/>
                  </a:solidFill>
                  <a:latin typeface="Arial" panose="020B0604020202020204" pitchFamily="34" charset="0"/>
                </a:defRPr>
              </a:lvl8pPr>
              <a:lvl9pPr eaLnBrk="0" fontAlgn="base" hangingPunct="0">
                <a:spcBef>
                  <a:spcPct val="0"/>
                </a:spcBef>
                <a:spcAft>
                  <a:spcPct val="0"/>
                </a:spcAft>
                <a:tabLst>
                  <a:tab pos="57150" algn="l"/>
                </a:tabLst>
                <a:defRPr>
                  <a:solidFill>
                    <a:schemeClr val="tx1"/>
                  </a:solidFill>
                  <a:latin typeface="Arial" panose="020B0604020202020204" pitchFamily="34" charset="0"/>
                </a:defRPr>
              </a:lvl9pPr>
            </a:lstStyle>
            <a:p>
              <a:pPr marL="111125" marR="0" lvl="0" indent="-111125" algn="l" defTabSz="914400" rtl="0" eaLnBrk="0" fontAlgn="base" latinLnBrk="0" hangingPunct="0">
                <a:lnSpc>
                  <a:spcPct val="100000"/>
                </a:lnSpc>
                <a:spcBef>
                  <a:spcPct val="0"/>
                </a:spcBef>
                <a:spcAft>
                  <a:spcPct val="0"/>
                </a:spcAft>
                <a:buClrTx/>
                <a:buSzTx/>
                <a:buFontTx/>
                <a:buChar char="•"/>
                <a:tabLst>
                  <a:tab pos="57150" algn="l"/>
                </a:tabLst>
              </a:pPr>
              <a:r>
                <a:rPr kumimoji="0" lang="en-US" altLang="en-US" sz="1200" u="none" strike="noStrike" cap="none" normalizeH="0" baseline="0" dirty="0">
                  <a:ln>
                    <a:noFill/>
                  </a:ln>
                  <a:solidFill>
                    <a:srgbClr val="FFFFFF"/>
                  </a:solidFill>
                  <a:effectLst/>
                  <a:latin typeface="Century Gothic" panose="020B0502020202020204" pitchFamily="34" charset="0"/>
                  <a:ea typeface="Century Gothic" charset="0"/>
                  <a:cs typeface="Century Gothic" charset="0"/>
                </a:rPr>
                <a:t>Availability of resources</a:t>
              </a:r>
              <a:endParaRPr kumimoji="0" lang="en-US" altLang="en-US" sz="1200" u="none" strike="noStrike" cap="none" normalizeH="0" baseline="0" dirty="0">
                <a:ln>
                  <a:noFill/>
                </a:ln>
                <a:solidFill>
                  <a:schemeClr val="tx1"/>
                </a:solidFill>
                <a:effectLst/>
                <a:latin typeface="Century Gothic" panose="020B0502020202020204" pitchFamily="34" charset="0"/>
                <a:ea typeface="Century Gothic" charset="0"/>
                <a:cs typeface="Century Gothic" charset="0"/>
              </a:endParaRPr>
            </a:p>
          </p:txBody>
        </p:sp>
        <p:sp>
          <p:nvSpPr>
            <p:cNvPr id="2052" name="Up-Down Arrow 2051"/>
            <p:cNvSpPr/>
            <p:nvPr/>
          </p:nvSpPr>
          <p:spPr>
            <a:xfrm>
              <a:off x="5594350" y="4119561"/>
              <a:ext cx="196850" cy="593725"/>
            </a:xfrm>
            <a:prstGeom prst="upDown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entury Gothic" charset="0"/>
                <a:ea typeface="Century Gothic" charset="0"/>
                <a:cs typeface="Century Gothic" charset="0"/>
              </a:endParaRPr>
            </a:p>
          </p:txBody>
        </p:sp>
      </p:grpSp>
      <p:pic>
        <p:nvPicPr>
          <p:cNvPr id="35" name="Pictur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5241"/>
            <a:ext cx="10058401" cy="432813"/>
          </a:xfrm>
          <a:prstGeom prst="rect">
            <a:avLst/>
          </a:prstGeom>
        </p:spPr>
      </p:pic>
    </p:spTree>
    <p:extLst>
      <p:ext uri="{BB962C8B-B14F-4D97-AF65-F5344CB8AC3E}">
        <p14:creationId xmlns:p14="http://schemas.microsoft.com/office/powerpoint/2010/main" val="30914024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73" y="0"/>
            <a:ext cx="0" cy="1312545"/>
          </a:xfrm>
          <a:custGeom>
            <a:avLst/>
            <a:gdLst/>
            <a:ahLst/>
            <a:cxnLst/>
            <a:rect l="l" t="t" r="r" b="b"/>
            <a:pathLst>
              <a:path h="1312545">
                <a:moveTo>
                  <a:pt x="0" y="0"/>
                </a:moveTo>
                <a:lnTo>
                  <a:pt x="0" y="1312405"/>
                </a:lnTo>
              </a:path>
            </a:pathLst>
          </a:custGeom>
          <a:ln w="3175">
            <a:solidFill>
              <a:srgbClr val="ECCE18"/>
            </a:solidFill>
          </a:ln>
        </p:spPr>
        <p:txBody>
          <a:bodyPr wrap="square" lIns="0" tIns="0" rIns="0" bIns="0" rtlCol="0"/>
          <a:lstStyle/>
          <a:p>
            <a:endParaRPr dirty="0"/>
          </a:p>
        </p:txBody>
      </p:sp>
      <p:sp>
        <p:nvSpPr>
          <p:cNvPr id="4" name="object 4"/>
          <p:cNvSpPr/>
          <p:nvPr/>
        </p:nvSpPr>
        <p:spPr>
          <a:xfrm>
            <a:off x="0" y="-6927"/>
            <a:ext cx="10058400" cy="1386840"/>
          </a:xfrm>
          <a:custGeom>
            <a:avLst/>
            <a:gdLst/>
            <a:ahLst/>
            <a:cxnLst/>
            <a:rect l="l" t="t" r="r" b="b"/>
            <a:pathLst>
              <a:path w="10058400" h="1386840">
                <a:moveTo>
                  <a:pt x="0" y="1386281"/>
                </a:moveTo>
                <a:lnTo>
                  <a:pt x="10058400" y="1386281"/>
                </a:lnTo>
                <a:lnTo>
                  <a:pt x="10058400" y="0"/>
                </a:lnTo>
                <a:lnTo>
                  <a:pt x="0" y="0"/>
                </a:lnTo>
                <a:lnTo>
                  <a:pt x="0" y="1386281"/>
                </a:lnTo>
                <a:close/>
              </a:path>
            </a:pathLst>
          </a:custGeom>
          <a:solidFill>
            <a:srgbClr val="A7BF39"/>
          </a:solidFill>
        </p:spPr>
        <p:txBody>
          <a:bodyPr wrap="square" lIns="0" tIns="0" rIns="0" bIns="0" rtlCol="0"/>
          <a:lstStyle/>
          <a:p>
            <a:endParaRPr dirty="0"/>
          </a:p>
        </p:txBody>
      </p:sp>
      <p:sp>
        <p:nvSpPr>
          <p:cNvPr id="5" name="object 5"/>
          <p:cNvSpPr txBox="1">
            <a:spLocks noGrp="1"/>
          </p:cNvSpPr>
          <p:nvPr>
            <p:ph type="title"/>
          </p:nvPr>
        </p:nvSpPr>
        <p:spPr>
          <a:xfrm>
            <a:off x="307675" y="278249"/>
            <a:ext cx="9982198" cy="1169551"/>
          </a:xfrm>
          <a:prstGeom prst="rect">
            <a:avLst/>
          </a:prstGeom>
        </p:spPr>
        <p:txBody>
          <a:bodyPr vert="horz" wrap="square" lIns="0" tIns="0" rIns="0" bIns="0" rtlCol="0">
            <a:spAutoFit/>
          </a:bodyPr>
          <a:lstStyle/>
          <a:p>
            <a:pPr marL="12700" algn="l">
              <a:lnSpc>
                <a:spcPct val="100000"/>
              </a:lnSpc>
            </a:pPr>
            <a:r>
              <a:rPr lang="en-US" kern="1200" dirty="0">
                <a:latin typeface="Century Gothic" panose="020B0502020202020204" pitchFamily="34" charset="0"/>
              </a:rPr>
              <a:t>Analyzing a problem and its causes </a:t>
            </a:r>
            <a:r>
              <a:rPr lang="en-US" sz="3600" kern="1200" dirty="0">
                <a:latin typeface="Century Gothic" panose="020B0502020202020204" pitchFamily="34" charset="0"/>
              </a:rPr>
              <a:t/>
            </a:r>
            <a:br>
              <a:rPr lang="en-US" sz="3600" kern="1200" dirty="0">
                <a:latin typeface="Century Gothic" panose="020B0502020202020204" pitchFamily="34" charset="0"/>
              </a:rPr>
            </a:br>
            <a:r>
              <a:rPr lang="en-US" sz="3600" b="0" kern="1200" dirty="0">
                <a:latin typeface="Century Gothic" panose="020B0502020202020204" pitchFamily="34" charset="0"/>
              </a:rPr>
              <a:t>Example</a:t>
            </a:r>
            <a:endParaRPr sz="3600" b="0" kern="1200" dirty="0">
              <a:latin typeface="Century Gothic" panose="020B0502020202020204" pitchFamily="34" charset="0"/>
            </a:endParaRPr>
          </a:p>
        </p:txBody>
      </p:sp>
      <p:sp>
        <p:nvSpPr>
          <p:cNvPr id="7" name="object 7"/>
          <p:cNvSpPr txBox="1"/>
          <p:nvPr/>
        </p:nvSpPr>
        <p:spPr>
          <a:xfrm>
            <a:off x="304800" y="1524000"/>
            <a:ext cx="9448800" cy="5878532"/>
          </a:xfrm>
          <a:prstGeom prst="rect">
            <a:avLst/>
          </a:prstGeom>
        </p:spPr>
        <p:txBody>
          <a:bodyPr vert="horz" wrap="square" lIns="0" tIns="0" rIns="0" bIns="0" rtlCol="0">
            <a:spAutoFit/>
          </a:bodyPr>
          <a:lstStyle/>
          <a:p>
            <a:pPr lvl="1" indent="-457200" fontAlgn="base">
              <a:spcAft>
                <a:spcPts val="1200"/>
              </a:spcAft>
              <a:buFont typeface="Arial" panose="020B0604020202020204" pitchFamily="34" charset="0"/>
              <a:buChar char="•"/>
            </a:pPr>
            <a:r>
              <a:rPr lang="en-US" sz="2400" u="sng" dirty="0">
                <a:latin typeface="Century Gothic" panose="020B0502020202020204" pitchFamily="34" charset="0"/>
                <a:cs typeface="Arial" panose="020B0604020202020204" pitchFamily="34" charset="0"/>
              </a:rPr>
              <a:t>Problem:</a:t>
            </a:r>
            <a:r>
              <a:rPr lang="en-US" sz="2400" dirty="0">
                <a:latin typeface="Century Gothic" panose="020B0502020202020204" pitchFamily="34" charset="0"/>
                <a:cs typeface="Arial" panose="020B0604020202020204" pitchFamily="34" charset="0"/>
              </a:rPr>
              <a:t> Data are not being transmitted on schedule.</a:t>
            </a:r>
          </a:p>
          <a:p>
            <a:pPr lvl="1" indent="-457200" fontAlgn="base">
              <a:spcAft>
                <a:spcPts val="1200"/>
              </a:spcAft>
              <a:buFont typeface="Arial" panose="020B0604020202020204" pitchFamily="34" charset="0"/>
              <a:buChar char="•"/>
            </a:pPr>
            <a:r>
              <a:rPr lang="en-US" sz="2400" u="sng" dirty="0">
                <a:latin typeface="Century Gothic" panose="020B0502020202020204" pitchFamily="34" charset="0"/>
                <a:cs typeface="Arial" panose="020B0604020202020204" pitchFamily="34" charset="0"/>
              </a:rPr>
              <a:t>Causes:</a:t>
            </a:r>
            <a:r>
              <a:rPr lang="en-US" sz="2400" dirty="0">
                <a:latin typeface="Century Gothic" panose="020B0502020202020204" pitchFamily="34" charset="0"/>
                <a:cs typeface="Arial" panose="020B0604020202020204" pitchFamily="34" charset="0"/>
              </a:rPr>
              <a:t> </a:t>
            </a:r>
          </a:p>
          <a:p>
            <a:pPr lvl="2" indent="-457200" fontAlgn="base">
              <a:spcAft>
                <a:spcPts val="1200"/>
              </a:spcAft>
              <a:buFont typeface="Arial" panose="020B0604020202020204" pitchFamily="34" charset="0"/>
              <a:buChar char="•"/>
            </a:pPr>
            <a:r>
              <a:rPr lang="en-US" sz="2400" b="1" dirty="0">
                <a:solidFill>
                  <a:srgbClr val="4F6529"/>
                </a:solidFill>
                <a:latin typeface="Century Gothic" panose="020B0502020202020204" pitchFamily="34" charset="0"/>
                <a:cs typeface="Arial" panose="020B0604020202020204" pitchFamily="34" charset="0"/>
              </a:rPr>
              <a:t>Technical</a:t>
            </a:r>
          </a:p>
          <a:p>
            <a:pPr lvl="3" indent="-457200" fontAlgn="base">
              <a:spcAft>
                <a:spcPts val="1200"/>
              </a:spcAft>
              <a:buFont typeface="Arial" panose="020B0604020202020204" pitchFamily="34" charset="0"/>
              <a:buChar char="•"/>
            </a:pPr>
            <a:r>
              <a:rPr lang="en-US" sz="2400" dirty="0">
                <a:latin typeface="Century Gothic" panose="020B0502020202020204" pitchFamily="34" charset="0"/>
                <a:cs typeface="Arial" panose="020B0604020202020204" pitchFamily="34" charset="0"/>
              </a:rPr>
              <a:t>The reporting form is complex and required review of multiple register books</a:t>
            </a:r>
          </a:p>
          <a:p>
            <a:pPr lvl="2" indent="-457200" fontAlgn="base">
              <a:spcAft>
                <a:spcPts val="1200"/>
              </a:spcAft>
              <a:buFont typeface="Arial" panose="020B0604020202020204" pitchFamily="34" charset="0"/>
              <a:buChar char="•"/>
            </a:pPr>
            <a:r>
              <a:rPr lang="en-US" sz="2400" b="1" dirty="0">
                <a:solidFill>
                  <a:srgbClr val="4F6529"/>
                </a:solidFill>
                <a:latin typeface="Century Gothic" panose="020B0502020202020204" pitchFamily="34" charset="0"/>
                <a:cs typeface="Arial" panose="020B0604020202020204" pitchFamily="34" charset="0"/>
              </a:rPr>
              <a:t>Organizational</a:t>
            </a:r>
          </a:p>
          <a:p>
            <a:pPr lvl="3" indent="-457200" fontAlgn="base">
              <a:spcAft>
                <a:spcPts val="1200"/>
              </a:spcAft>
              <a:buFont typeface="Arial" panose="020B0604020202020204" pitchFamily="34" charset="0"/>
              <a:buChar char="•"/>
            </a:pPr>
            <a:r>
              <a:rPr lang="en-US" sz="2400" dirty="0">
                <a:latin typeface="Century Gothic" panose="020B0502020202020204" pitchFamily="34" charset="0"/>
                <a:cs typeface="Arial" panose="020B0604020202020204" pitchFamily="34" charset="0"/>
              </a:rPr>
              <a:t>There is no incentive to submit reports on time; no standard operating procedure (SOP) on reporting communicated formally</a:t>
            </a:r>
          </a:p>
          <a:p>
            <a:pPr lvl="2" indent="-457200" fontAlgn="base">
              <a:spcAft>
                <a:spcPts val="1200"/>
              </a:spcAft>
              <a:buFont typeface="Arial" panose="020B0604020202020204" pitchFamily="34" charset="0"/>
              <a:buChar char="•"/>
            </a:pPr>
            <a:r>
              <a:rPr lang="en-US" sz="2400" b="1" dirty="0">
                <a:solidFill>
                  <a:srgbClr val="4F6529"/>
                </a:solidFill>
                <a:latin typeface="Century Gothic" panose="020B0502020202020204" pitchFamily="34" charset="0"/>
                <a:cs typeface="Arial" panose="020B0604020202020204" pitchFamily="34" charset="0"/>
              </a:rPr>
              <a:t>Behavioral</a:t>
            </a:r>
          </a:p>
          <a:p>
            <a:pPr lvl="3" indent="-457200" fontAlgn="base">
              <a:spcAft>
                <a:spcPts val="1200"/>
              </a:spcAft>
              <a:buFont typeface="Arial" panose="020B0604020202020204" pitchFamily="34" charset="0"/>
              <a:buChar char="•"/>
            </a:pPr>
            <a:r>
              <a:rPr lang="en-US" sz="2400" dirty="0">
                <a:latin typeface="Century Gothic" panose="020B0502020202020204" pitchFamily="34" charset="0"/>
                <a:cs typeface="Arial" panose="020B0604020202020204" pitchFamily="34" charset="0"/>
              </a:rPr>
              <a:t>Staff do not have sufficient skill to prepare reports using data from different register books and health cards.</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5241"/>
            <a:ext cx="10058401" cy="432813"/>
          </a:xfrm>
          <a:prstGeom prst="rect">
            <a:avLst/>
          </a:prstGeom>
        </p:spPr>
      </p:pic>
    </p:spTree>
    <p:extLst>
      <p:ext uri="{BB962C8B-B14F-4D97-AF65-F5344CB8AC3E}">
        <p14:creationId xmlns:p14="http://schemas.microsoft.com/office/powerpoint/2010/main" val="3957761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73" y="0"/>
            <a:ext cx="0" cy="1312545"/>
          </a:xfrm>
          <a:custGeom>
            <a:avLst/>
            <a:gdLst/>
            <a:ahLst/>
            <a:cxnLst/>
            <a:rect l="l" t="t" r="r" b="b"/>
            <a:pathLst>
              <a:path h="1312545">
                <a:moveTo>
                  <a:pt x="0" y="0"/>
                </a:moveTo>
                <a:lnTo>
                  <a:pt x="0" y="1312405"/>
                </a:lnTo>
              </a:path>
            </a:pathLst>
          </a:custGeom>
          <a:ln w="3175">
            <a:solidFill>
              <a:srgbClr val="ECCE18"/>
            </a:solidFill>
          </a:ln>
        </p:spPr>
        <p:txBody>
          <a:bodyPr wrap="square" lIns="0" tIns="0" rIns="0" bIns="0" rtlCol="0"/>
          <a:lstStyle/>
          <a:p>
            <a:endParaRPr dirty="0"/>
          </a:p>
        </p:txBody>
      </p:sp>
      <p:sp>
        <p:nvSpPr>
          <p:cNvPr id="4" name="object 4"/>
          <p:cNvSpPr/>
          <p:nvPr/>
        </p:nvSpPr>
        <p:spPr>
          <a:xfrm>
            <a:off x="0" y="-6927"/>
            <a:ext cx="10058400" cy="1386840"/>
          </a:xfrm>
          <a:custGeom>
            <a:avLst/>
            <a:gdLst/>
            <a:ahLst/>
            <a:cxnLst/>
            <a:rect l="l" t="t" r="r" b="b"/>
            <a:pathLst>
              <a:path w="10058400" h="1386840">
                <a:moveTo>
                  <a:pt x="0" y="1386281"/>
                </a:moveTo>
                <a:lnTo>
                  <a:pt x="10058400" y="1386281"/>
                </a:lnTo>
                <a:lnTo>
                  <a:pt x="10058400" y="0"/>
                </a:lnTo>
                <a:lnTo>
                  <a:pt x="0" y="0"/>
                </a:lnTo>
                <a:lnTo>
                  <a:pt x="0" y="1386281"/>
                </a:lnTo>
                <a:close/>
              </a:path>
            </a:pathLst>
          </a:custGeom>
          <a:solidFill>
            <a:srgbClr val="A7BF39"/>
          </a:solidFill>
        </p:spPr>
        <p:txBody>
          <a:bodyPr wrap="square" lIns="0" tIns="0" rIns="0" bIns="0" rtlCol="0"/>
          <a:lstStyle/>
          <a:p>
            <a:endParaRPr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5241"/>
            <a:ext cx="10058401" cy="432813"/>
          </a:xfrm>
          <a:prstGeom prst="rect">
            <a:avLst/>
          </a:prstGeom>
        </p:spPr>
      </p:pic>
      <p:sp>
        <p:nvSpPr>
          <p:cNvPr id="8" name="Text Placeholder 2">
            <a:extLst>
              <a:ext uri="{FF2B5EF4-FFF2-40B4-BE49-F238E27FC236}">
                <a16:creationId xmlns:a16="http://schemas.microsoft.com/office/drawing/2014/main" id="{F4BD8A7B-6C47-484A-93A0-194F91F91963}"/>
              </a:ext>
            </a:extLst>
          </p:cNvPr>
          <p:cNvSpPr>
            <a:spLocks noGrp="1"/>
          </p:cNvSpPr>
          <p:nvPr>
            <p:ph type="body" idx="1"/>
          </p:nvPr>
        </p:nvSpPr>
        <p:spPr>
          <a:xfrm>
            <a:off x="453735" y="1638300"/>
            <a:ext cx="8995065" cy="6032421"/>
          </a:xfrm>
        </p:spPr>
        <p:txBody>
          <a:bodyPr/>
          <a:lstStyle/>
          <a:p>
            <a:r>
              <a:rPr lang="en-US" sz="2800" dirty="0">
                <a:latin typeface="Century Gothic" panose="020B0502020202020204" pitchFamily="34" charset="0"/>
              </a:rPr>
              <a:t>This slide deck is one of nine in the PRISM Series Training Kit, which also includes a Participant’s Manual and a Facilitator’s Manual. </a:t>
            </a:r>
          </a:p>
          <a:p>
            <a:endParaRPr lang="en-US" sz="2800" dirty="0">
              <a:latin typeface="Century Gothic" panose="020B0502020202020204" pitchFamily="34" charset="0"/>
            </a:endParaRPr>
          </a:p>
          <a:p>
            <a:r>
              <a:rPr lang="en-US" sz="2800" dirty="0">
                <a:latin typeface="Century Gothic" panose="020B0502020202020204" pitchFamily="34" charset="0"/>
              </a:rPr>
              <a:t>Also in the PRISM Series is a Toolkit (the centerpiece of the series) and a User’s Kit.</a:t>
            </a:r>
          </a:p>
          <a:p>
            <a:endParaRPr lang="en-US" sz="2800" dirty="0">
              <a:latin typeface="Century Gothic" panose="020B0502020202020204" pitchFamily="34" charset="0"/>
            </a:endParaRPr>
          </a:p>
          <a:p>
            <a:r>
              <a:rPr lang="en-US" sz="2800" dirty="0">
                <a:latin typeface="Century Gothic" panose="020B0502020202020204" pitchFamily="34" charset="0"/>
              </a:rPr>
              <a:t>The PRISM Series is available in its entirety on MEASURE Evaluation’s website, here:</a:t>
            </a:r>
          </a:p>
          <a:p>
            <a:endParaRPr lang="en-US" sz="2800" dirty="0">
              <a:latin typeface="Century Gothic" panose="020B0502020202020204" pitchFamily="34" charset="0"/>
            </a:endParaRPr>
          </a:p>
          <a:p>
            <a:r>
              <a:rPr lang="en-US" sz="2800" u="sng" dirty="0">
                <a:latin typeface="Century Gothic" panose="020B0502020202020204" pitchFamily="34" charset="0"/>
                <a:hlinkClick r:id="rId4"/>
              </a:rPr>
              <a:t>https://www.measureevaluation.org/prism</a:t>
            </a:r>
            <a:endParaRPr lang="en-US" sz="2800" dirty="0">
              <a:latin typeface="Century Gothic" panose="020B0502020202020204" pitchFamily="34" charset="0"/>
            </a:endParaRPr>
          </a:p>
          <a:p>
            <a:endParaRPr lang="en-US" sz="2800" dirty="0">
              <a:latin typeface="Century Gothic" panose="020B0502020202020204" pitchFamily="34" charset="0"/>
            </a:endParaRPr>
          </a:p>
          <a:p>
            <a:endParaRPr lang="en-US" sz="2800" dirty="0">
              <a:latin typeface="Century Gothic" panose="020B0502020202020204" pitchFamily="34" charset="0"/>
            </a:endParaRPr>
          </a:p>
          <a:p>
            <a:endParaRPr lang="en-US" sz="2800" dirty="0">
              <a:latin typeface="Century Gothic" panose="020B0502020202020204" pitchFamily="34" charset="0"/>
            </a:endParaRPr>
          </a:p>
        </p:txBody>
      </p:sp>
      <p:sp>
        <p:nvSpPr>
          <p:cNvPr id="10" name="Title 1">
            <a:extLst>
              <a:ext uri="{FF2B5EF4-FFF2-40B4-BE49-F238E27FC236}">
                <a16:creationId xmlns:a16="http://schemas.microsoft.com/office/drawing/2014/main" id="{A255B502-336F-4A89-A239-712E74C50ECD}"/>
              </a:ext>
            </a:extLst>
          </p:cNvPr>
          <p:cNvSpPr>
            <a:spLocks noGrp="1"/>
          </p:cNvSpPr>
          <p:nvPr>
            <p:ph type="title"/>
          </p:nvPr>
        </p:nvSpPr>
        <p:spPr>
          <a:xfrm>
            <a:off x="419099" y="533400"/>
            <a:ext cx="9220200" cy="1477328"/>
          </a:xfrm>
        </p:spPr>
        <p:txBody>
          <a:bodyPr/>
          <a:lstStyle/>
          <a:p>
            <a:r>
              <a:rPr lang="en-US" dirty="0"/>
              <a:t>How to access the PRISM Series</a:t>
            </a:r>
          </a:p>
        </p:txBody>
      </p:sp>
    </p:spTree>
    <p:extLst>
      <p:ext uri="{BB962C8B-B14F-4D97-AF65-F5344CB8AC3E}">
        <p14:creationId xmlns:p14="http://schemas.microsoft.com/office/powerpoint/2010/main" val="28145207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EASURE_Eval_slide_template">
  <a:themeElements>
    <a:clrScheme name="MEASURE_Eval_slide_template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MEASURE_Eval_slid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CSP_PowerPoint_Template (1)">
  <a:themeElements>
    <a:clrScheme name="MCSP">
      <a:dk1>
        <a:srgbClr val="000000"/>
      </a:dk1>
      <a:lt1>
        <a:srgbClr val="777777"/>
      </a:lt1>
      <a:dk2>
        <a:srgbClr val="002A6C"/>
      </a:dk2>
      <a:lt2>
        <a:srgbClr val="9DBFE5"/>
      </a:lt2>
      <a:accent1>
        <a:srgbClr val="CA535C"/>
      </a:accent1>
      <a:accent2>
        <a:srgbClr val="FAC684"/>
      </a:accent2>
      <a:accent3>
        <a:srgbClr val="D5B4E4"/>
      </a:accent3>
      <a:accent4>
        <a:srgbClr val="002A6C"/>
      </a:accent4>
      <a:accent5>
        <a:srgbClr val="9DBFE5"/>
      </a:accent5>
      <a:accent6>
        <a:srgbClr val="CA535C"/>
      </a:accent6>
      <a:hlink>
        <a:srgbClr val="777777"/>
      </a:hlink>
      <a:folHlink>
        <a:srgbClr val="FAC68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2D3C5F4A-FD82-47F1-A5FE-AEF3A3D978B5}"/>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2319</TotalTime>
  <Words>1162</Words>
  <Application>Microsoft Office PowerPoint</Application>
  <PresentationFormat>Custom</PresentationFormat>
  <Paragraphs>162</Paragraphs>
  <Slides>10</Slides>
  <Notes>10</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10</vt:i4>
      </vt:variant>
    </vt:vector>
  </HeadingPairs>
  <TitlesOfParts>
    <vt:vector size="22" baseType="lpstr">
      <vt:lpstr>Arial</vt:lpstr>
      <vt:lpstr>Calibri</vt:lpstr>
      <vt:lpstr>Century Gothic</vt:lpstr>
      <vt:lpstr>Futura LT Pro Book</vt:lpstr>
      <vt:lpstr>Garamond</vt:lpstr>
      <vt:lpstr>Gill Sans MT</vt:lpstr>
      <vt:lpstr>Times New Roman</vt:lpstr>
      <vt:lpstr>Wingdings</vt:lpstr>
      <vt:lpstr>Office Theme</vt:lpstr>
      <vt:lpstr>MEASURE_Eval_slide_template</vt:lpstr>
      <vt:lpstr>MCSP_PowerPoint_Template (1)</vt:lpstr>
      <vt:lpstr>1_Office Theme</vt:lpstr>
      <vt:lpstr>PowerPoint Presentation</vt:lpstr>
      <vt:lpstr>PowerPoint Presentation</vt:lpstr>
      <vt:lpstr>Defining RHIS performance</vt:lpstr>
      <vt:lpstr>What influences RHIS performance?</vt:lpstr>
      <vt:lpstr>The PRISM Framework</vt:lpstr>
      <vt:lpstr>Definitions of the PRISM Framework’s determinants</vt:lpstr>
      <vt:lpstr>The PRISM Conceptual Model:  A comprehensive picture of RHIS performance</vt:lpstr>
      <vt:lpstr>Analyzing a problem and its causes  Example</vt:lpstr>
      <vt:lpstr>How to access the PRISM Series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Robinson, Beth</dc:creator>
  <cp:lastModifiedBy>Jeanne Chauffour</cp:lastModifiedBy>
  <cp:revision>160</cp:revision>
  <dcterms:created xsi:type="dcterms:W3CDTF">2015-03-02T15:42:03Z</dcterms:created>
  <dcterms:modified xsi:type="dcterms:W3CDTF">2018-10-19T21:03:55Z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ies>
</file>