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7" r:id="rId2"/>
    <p:sldMasterId id="2147483680" r:id="rId3"/>
    <p:sldMasterId id="2147483689" r:id="rId4"/>
  </p:sldMasterIdLst>
  <p:notesMasterIdLst>
    <p:notesMasterId r:id="rId24"/>
  </p:notesMasterIdLst>
  <p:sldIdLst>
    <p:sldId id="256" r:id="rId5"/>
    <p:sldId id="487" r:id="rId6"/>
    <p:sldId id="555" r:id="rId7"/>
    <p:sldId id="556" r:id="rId8"/>
    <p:sldId id="601" r:id="rId9"/>
    <p:sldId id="588" r:id="rId10"/>
    <p:sldId id="562" r:id="rId11"/>
    <p:sldId id="558" r:id="rId12"/>
    <p:sldId id="559" r:id="rId13"/>
    <p:sldId id="560" r:id="rId14"/>
    <p:sldId id="593" r:id="rId15"/>
    <p:sldId id="594" r:id="rId16"/>
    <p:sldId id="595" r:id="rId17"/>
    <p:sldId id="596" r:id="rId18"/>
    <p:sldId id="599" r:id="rId19"/>
    <p:sldId id="597" r:id="rId20"/>
    <p:sldId id="598" r:id="rId21"/>
    <p:sldId id="604" r:id="rId22"/>
    <p:sldId id="603" r:id="rId23"/>
  </p:sldIdLst>
  <p:sldSz cx="10058400" cy="7772400"/>
  <p:notesSz cx="10058400" cy="7772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ee Reid" initials="DR" lastIdx="1" clrIdx="0"/>
  <p:cmAuthor id="1" name="Alison Ellis" initials="AE" lastIdx="2" clrIdx="1">
    <p:extLst/>
  </p:cmAuthor>
  <p:cmAuthor id="2" name="Sergio Lins" initials="SL" lastIdx="2"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66869"/>
    <a:srgbClr val="C83537"/>
    <a:srgbClr val="E9EFCE"/>
    <a:srgbClr val="EFD5E4"/>
    <a:srgbClr val="EAC9DC"/>
    <a:srgbClr val="D7D4B2"/>
    <a:srgbClr val="F3B38F"/>
    <a:srgbClr val="73C0BB"/>
    <a:srgbClr val="B9CDE5"/>
    <a:srgbClr val="00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21" autoAdjust="0"/>
    <p:restoredTop sz="27555" autoAdjust="0"/>
  </p:normalViewPr>
  <p:slideViewPr>
    <p:cSldViewPr>
      <p:cViewPr varScale="1">
        <p:scale>
          <a:sx n="14" d="100"/>
          <a:sy n="14" d="100"/>
        </p:scale>
        <p:origin x="2166" y="42"/>
      </p:cViewPr>
      <p:guideLst>
        <p:guide orient="horz" pos="2880"/>
        <p:guide pos="216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10" d="100"/>
        <a:sy n="110" d="100"/>
      </p:scale>
      <p:origin x="0" y="-216"/>
    </p:cViewPr>
  </p:sorterViewPr>
  <p:notesViewPr>
    <p:cSldViewPr>
      <p:cViewPr>
        <p:scale>
          <a:sx n="75" d="100"/>
          <a:sy n="75" d="100"/>
        </p:scale>
        <p:origin x="1590" y="-61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5C09FAE-89B0-4648-A371-B5BDB0FA7560}" type="doc">
      <dgm:prSet loTypeId="urn:microsoft.com/office/officeart/2005/8/layout/hList1" loCatId="list" qsTypeId="urn:microsoft.com/office/officeart/2005/8/quickstyle/simple1" qsCatId="simple" csTypeId="urn:microsoft.com/office/officeart/2005/8/colors/colorful4" csCatId="colorful" phldr="1"/>
      <dgm:spPr/>
      <dgm:t>
        <a:bodyPr/>
        <a:lstStyle/>
        <a:p>
          <a:endParaRPr lang="en-US"/>
        </a:p>
      </dgm:t>
    </dgm:pt>
    <dgm:pt modelId="{CF86E38E-AE1A-4CD9-9BA9-9E92F982AB62}">
      <dgm:prSet phldrT="[Text]" custT="1"/>
      <dgm:spPr>
        <a:solidFill>
          <a:srgbClr val="AA2573"/>
        </a:solidFill>
      </dgm:spPr>
      <dgm:t>
        <a:bodyPr/>
        <a:lstStyle/>
        <a:p>
          <a:r>
            <a:rPr lang="en-US" sz="2600" b="1" dirty="0">
              <a:latin typeface="Century Gothic" panose="020B0502020202020204" pitchFamily="34" charset="0"/>
              <a:ea typeface="Century Gothic" charset="0"/>
              <a:cs typeface="Century Gothic" charset="0"/>
            </a:rPr>
            <a:t>Data Quality</a:t>
          </a:r>
        </a:p>
      </dgm:t>
    </dgm:pt>
    <dgm:pt modelId="{89AACDAC-2286-461F-8383-6D1A89B01419}" type="parTrans" cxnId="{A1AAC85F-1B20-4E05-9220-DCD1585A92AA}">
      <dgm:prSet/>
      <dgm:spPr/>
      <dgm:t>
        <a:bodyPr/>
        <a:lstStyle/>
        <a:p>
          <a:endParaRPr lang="en-US"/>
        </a:p>
      </dgm:t>
    </dgm:pt>
    <dgm:pt modelId="{1CAB6A9C-C727-4CA6-87FF-185D8DC7FDF4}" type="sibTrans" cxnId="{A1AAC85F-1B20-4E05-9220-DCD1585A92AA}">
      <dgm:prSet/>
      <dgm:spPr/>
      <dgm:t>
        <a:bodyPr/>
        <a:lstStyle/>
        <a:p>
          <a:endParaRPr lang="en-US"/>
        </a:p>
      </dgm:t>
    </dgm:pt>
    <dgm:pt modelId="{37A3E8AE-DD91-4541-BA38-05AC9109F490}">
      <dgm:prSet phldrT="[Text]" custT="1"/>
      <dgm:spPr>
        <a:solidFill>
          <a:srgbClr val="EFD5E4">
            <a:alpha val="89804"/>
          </a:srgbClr>
        </a:solidFill>
      </dgm:spPr>
      <dgm:t>
        <a:bodyPr/>
        <a:lstStyle/>
        <a:p>
          <a:pPr>
            <a:spcAft>
              <a:spcPts val="1200"/>
            </a:spcAft>
          </a:pPr>
          <a:r>
            <a:rPr lang="en-US" sz="2000" b="0" dirty="0">
              <a:latin typeface="Century Gothic" panose="020B0502020202020204" pitchFamily="34" charset="0"/>
              <a:ea typeface="Century Gothic" charset="0"/>
              <a:cs typeface="Century Gothic" charset="0"/>
            </a:rPr>
            <a:t>Accuracy</a:t>
          </a:r>
        </a:p>
      </dgm:t>
    </dgm:pt>
    <dgm:pt modelId="{B42BDD8B-C53A-47D1-B518-1564293AFFFB}" type="parTrans" cxnId="{5ED99510-99A3-43D4-A089-772C7E1D9D5F}">
      <dgm:prSet/>
      <dgm:spPr/>
      <dgm:t>
        <a:bodyPr/>
        <a:lstStyle/>
        <a:p>
          <a:endParaRPr lang="en-US"/>
        </a:p>
      </dgm:t>
    </dgm:pt>
    <dgm:pt modelId="{8D212968-174E-4E3E-B907-7B0624D3770A}" type="sibTrans" cxnId="{5ED99510-99A3-43D4-A089-772C7E1D9D5F}">
      <dgm:prSet/>
      <dgm:spPr/>
      <dgm:t>
        <a:bodyPr/>
        <a:lstStyle/>
        <a:p>
          <a:endParaRPr lang="en-US"/>
        </a:p>
      </dgm:t>
    </dgm:pt>
    <dgm:pt modelId="{38327BC1-E2D1-4F70-B753-C88646F11EC7}">
      <dgm:prSet phldrT="[Text]" custT="1"/>
      <dgm:spPr>
        <a:solidFill>
          <a:srgbClr val="A7BF39"/>
        </a:solidFill>
        <a:ln>
          <a:solidFill>
            <a:srgbClr val="A7BF39"/>
          </a:solidFill>
        </a:ln>
      </dgm:spPr>
      <dgm:t>
        <a:bodyPr/>
        <a:lstStyle/>
        <a:p>
          <a:r>
            <a:rPr lang="en-US" sz="2600" b="1" dirty="0">
              <a:latin typeface="Century Gothic" panose="020B0502020202020204" pitchFamily="34" charset="0"/>
              <a:ea typeface="Century Gothic" charset="0"/>
              <a:cs typeface="Century Gothic" charset="0"/>
            </a:rPr>
            <a:t>Information Use</a:t>
          </a:r>
        </a:p>
      </dgm:t>
    </dgm:pt>
    <dgm:pt modelId="{C1FA097F-2A60-4CEE-AC0D-83D5DB4E15CD}" type="parTrans" cxnId="{7DE69C13-680A-43D7-825F-86C8FC392915}">
      <dgm:prSet/>
      <dgm:spPr/>
      <dgm:t>
        <a:bodyPr/>
        <a:lstStyle/>
        <a:p>
          <a:endParaRPr lang="en-US"/>
        </a:p>
      </dgm:t>
    </dgm:pt>
    <dgm:pt modelId="{B7843478-7D7B-4EEF-B6A2-63F0F8294918}" type="sibTrans" cxnId="{7DE69C13-680A-43D7-825F-86C8FC392915}">
      <dgm:prSet/>
      <dgm:spPr/>
      <dgm:t>
        <a:bodyPr/>
        <a:lstStyle/>
        <a:p>
          <a:endParaRPr lang="en-US"/>
        </a:p>
      </dgm:t>
    </dgm:pt>
    <dgm:pt modelId="{40DB36E6-20E2-4E4E-89C7-DC90CF6ABBA7}">
      <dgm:prSet phldrT="[Text]" custT="1"/>
      <dgm:spPr>
        <a:solidFill>
          <a:srgbClr val="E9EFCE">
            <a:alpha val="89804"/>
          </a:srgbClr>
        </a:solidFill>
      </dgm:spPr>
      <dgm:t>
        <a:bodyPr/>
        <a:lstStyle/>
        <a:p>
          <a:pPr>
            <a:spcAft>
              <a:spcPts val="1200"/>
            </a:spcAft>
          </a:pPr>
          <a:r>
            <a:rPr lang="en-US" sz="2000" dirty="0">
              <a:latin typeface="Century Gothic" panose="020B0502020202020204" pitchFamily="34" charset="0"/>
              <a:ea typeface="Century Gothic" charset="0"/>
              <a:cs typeface="Century Gothic" charset="0"/>
            </a:rPr>
            <a:t>Analytic report production</a:t>
          </a:r>
        </a:p>
      </dgm:t>
    </dgm:pt>
    <dgm:pt modelId="{DAC534A8-122F-4477-9BAE-4BC357DF0958}" type="parTrans" cxnId="{0C05782C-054C-411E-8FB2-C5208AB36B32}">
      <dgm:prSet/>
      <dgm:spPr/>
      <dgm:t>
        <a:bodyPr/>
        <a:lstStyle/>
        <a:p>
          <a:endParaRPr lang="en-US"/>
        </a:p>
      </dgm:t>
    </dgm:pt>
    <dgm:pt modelId="{16DBBA6D-9281-4030-9881-51B6EC634055}" type="sibTrans" cxnId="{0C05782C-054C-411E-8FB2-C5208AB36B32}">
      <dgm:prSet/>
      <dgm:spPr/>
      <dgm:t>
        <a:bodyPr/>
        <a:lstStyle/>
        <a:p>
          <a:endParaRPr lang="en-US"/>
        </a:p>
      </dgm:t>
    </dgm:pt>
    <dgm:pt modelId="{84CF3B5D-0E45-4137-9002-A1EA16B8C31F}">
      <dgm:prSet custT="1"/>
      <dgm:spPr>
        <a:solidFill>
          <a:srgbClr val="EFD5E4">
            <a:alpha val="89804"/>
          </a:srgbClr>
        </a:solidFill>
      </dgm:spPr>
      <dgm:t>
        <a:bodyPr/>
        <a:lstStyle/>
        <a:p>
          <a:pPr>
            <a:spcAft>
              <a:spcPts val="1200"/>
            </a:spcAft>
            <a:buFont typeface="Courier New" panose="02070309020205020404" pitchFamily="49" charset="0"/>
            <a:buChar char="o"/>
          </a:pPr>
          <a:r>
            <a:rPr lang="en-US" sz="2000" b="0" dirty="0">
              <a:latin typeface="Century Gothic" panose="020B0502020202020204" pitchFamily="34" charset="0"/>
              <a:ea typeface="Century Gothic" charset="0"/>
              <a:cs typeface="Century Gothic" charset="0"/>
            </a:rPr>
            <a:t>Do data reflect what is actually happening at the facility?</a:t>
          </a:r>
        </a:p>
      </dgm:t>
    </dgm:pt>
    <dgm:pt modelId="{A1B0B32E-F65C-4A94-8F12-2CA0B15F1C5C}" type="parTrans" cxnId="{376CE9F9-CD34-4C66-8EAF-0EF04F59EEFF}">
      <dgm:prSet/>
      <dgm:spPr/>
      <dgm:t>
        <a:bodyPr/>
        <a:lstStyle/>
        <a:p>
          <a:endParaRPr lang="en-US"/>
        </a:p>
      </dgm:t>
    </dgm:pt>
    <dgm:pt modelId="{1B212D50-5E29-4CFE-9539-BF54762C104E}" type="sibTrans" cxnId="{376CE9F9-CD34-4C66-8EAF-0EF04F59EEFF}">
      <dgm:prSet/>
      <dgm:spPr/>
      <dgm:t>
        <a:bodyPr/>
        <a:lstStyle/>
        <a:p>
          <a:endParaRPr lang="en-US"/>
        </a:p>
      </dgm:t>
    </dgm:pt>
    <dgm:pt modelId="{A9A19587-6203-4E64-898F-2BAF5F7FBEB4}">
      <dgm:prSet custT="1"/>
      <dgm:spPr>
        <a:solidFill>
          <a:srgbClr val="EFD5E4">
            <a:alpha val="89804"/>
          </a:srgbClr>
        </a:solidFill>
      </dgm:spPr>
      <dgm:t>
        <a:bodyPr/>
        <a:lstStyle/>
        <a:p>
          <a:pPr>
            <a:spcAft>
              <a:spcPts val="1200"/>
            </a:spcAft>
          </a:pPr>
          <a:r>
            <a:rPr lang="en-US" sz="2000" b="0" dirty="0">
              <a:latin typeface="Century Gothic" panose="020B0502020202020204" pitchFamily="34" charset="0"/>
              <a:ea typeface="Century Gothic" charset="0"/>
              <a:cs typeface="Century Gothic" charset="0"/>
            </a:rPr>
            <a:t>Completeness </a:t>
          </a:r>
        </a:p>
      </dgm:t>
    </dgm:pt>
    <dgm:pt modelId="{40B51865-C468-4E1E-9E31-EAF5171FE714}" type="parTrans" cxnId="{FD0E9368-2C83-4F9D-A1E9-2BCB57239BE3}">
      <dgm:prSet/>
      <dgm:spPr/>
      <dgm:t>
        <a:bodyPr/>
        <a:lstStyle/>
        <a:p>
          <a:endParaRPr lang="en-US"/>
        </a:p>
      </dgm:t>
    </dgm:pt>
    <dgm:pt modelId="{76A00788-F369-4033-BA2E-3CE9EB61A2D5}" type="sibTrans" cxnId="{FD0E9368-2C83-4F9D-A1E9-2BCB57239BE3}">
      <dgm:prSet/>
      <dgm:spPr/>
      <dgm:t>
        <a:bodyPr/>
        <a:lstStyle/>
        <a:p>
          <a:endParaRPr lang="en-US"/>
        </a:p>
      </dgm:t>
    </dgm:pt>
    <dgm:pt modelId="{81A80EF7-4A10-4E1C-8309-2BEEBB3BB530}">
      <dgm:prSet custT="1"/>
      <dgm:spPr>
        <a:solidFill>
          <a:srgbClr val="EFD5E4">
            <a:alpha val="89804"/>
          </a:srgbClr>
        </a:solidFill>
      </dgm:spPr>
      <dgm:t>
        <a:bodyPr/>
        <a:lstStyle/>
        <a:p>
          <a:pPr>
            <a:spcAft>
              <a:spcPts val="1200"/>
            </a:spcAft>
            <a:buFont typeface="Courier New" panose="02070309020205020404" pitchFamily="49" charset="0"/>
            <a:buChar char="o"/>
          </a:pPr>
          <a:r>
            <a:rPr lang="en-US" sz="2000" b="0" dirty="0">
              <a:latin typeface="Century Gothic" panose="020B0502020202020204" pitchFamily="34" charset="0"/>
              <a:ea typeface="Century Gothic" charset="0"/>
              <a:cs typeface="Century Gothic" charset="0"/>
            </a:rPr>
            <a:t>Are all facilities reporting?</a:t>
          </a:r>
        </a:p>
      </dgm:t>
    </dgm:pt>
    <dgm:pt modelId="{3BD5AF1A-3FA8-4FA5-ACDF-D296977A9914}" type="parTrans" cxnId="{1C0F6DBC-632F-47CE-B109-7F489BC2500A}">
      <dgm:prSet/>
      <dgm:spPr/>
      <dgm:t>
        <a:bodyPr/>
        <a:lstStyle/>
        <a:p>
          <a:endParaRPr lang="en-US"/>
        </a:p>
      </dgm:t>
    </dgm:pt>
    <dgm:pt modelId="{7F4DE1CE-9C6F-45CE-A068-EF8207195B00}" type="sibTrans" cxnId="{1C0F6DBC-632F-47CE-B109-7F489BC2500A}">
      <dgm:prSet/>
      <dgm:spPr/>
      <dgm:t>
        <a:bodyPr/>
        <a:lstStyle/>
        <a:p>
          <a:endParaRPr lang="en-US"/>
        </a:p>
      </dgm:t>
    </dgm:pt>
    <dgm:pt modelId="{C6F5F1F5-83D9-48B0-9C76-D370BBA320E3}">
      <dgm:prSet custT="1"/>
      <dgm:spPr>
        <a:solidFill>
          <a:srgbClr val="EFD5E4">
            <a:alpha val="89804"/>
          </a:srgbClr>
        </a:solidFill>
      </dgm:spPr>
      <dgm:t>
        <a:bodyPr/>
        <a:lstStyle/>
        <a:p>
          <a:pPr>
            <a:spcAft>
              <a:spcPts val="1200"/>
            </a:spcAft>
            <a:buFont typeface="Courier New" panose="02070309020205020404" pitchFamily="49" charset="0"/>
            <a:buChar char="o"/>
          </a:pPr>
          <a:r>
            <a:rPr lang="en-US" sz="2000" b="0" dirty="0">
              <a:latin typeface="Century Gothic" panose="020B0502020202020204" pitchFamily="34" charset="0"/>
              <a:ea typeface="Century Gothic" charset="0"/>
              <a:cs typeface="Century Gothic" charset="0"/>
            </a:rPr>
            <a:t>Are all required data elements reported?</a:t>
          </a:r>
        </a:p>
      </dgm:t>
    </dgm:pt>
    <dgm:pt modelId="{C86E9126-9CEB-42EC-A50B-7A897A1D3307}" type="parTrans" cxnId="{7A2DC8AA-96F7-458A-8350-A5FB1C791389}">
      <dgm:prSet/>
      <dgm:spPr/>
      <dgm:t>
        <a:bodyPr/>
        <a:lstStyle/>
        <a:p>
          <a:endParaRPr lang="en-US"/>
        </a:p>
      </dgm:t>
    </dgm:pt>
    <dgm:pt modelId="{07064590-4E91-429E-895A-80328561D7AE}" type="sibTrans" cxnId="{7A2DC8AA-96F7-458A-8350-A5FB1C791389}">
      <dgm:prSet/>
      <dgm:spPr/>
      <dgm:t>
        <a:bodyPr/>
        <a:lstStyle/>
        <a:p>
          <a:endParaRPr lang="en-US"/>
        </a:p>
      </dgm:t>
    </dgm:pt>
    <dgm:pt modelId="{A9BA3F8F-1996-4456-AA36-182406236262}">
      <dgm:prSet custT="1"/>
      <dgm:spPr>
        <a:solidFill>
          <a:srgbClr val="EFD5E4">
            <a:alpha val="89804"/>
          </a:srgbClr>
        </a:solidFill>
      </dgm:spPr>
      <dgm:t>
        <a:bodyPr/>
        <a:lstStyle/>
        <a:p>
          <a:pPr>
            <a:spcAft>
              <a:spcPts val="1200"/>
            </a:spcAft>
          </a:pPr>
          <a:r>
            <a:rPr lang="en-US" sz="2000" b="0" dirty="0">
              <a:latin typeface="Century Gothic" panose="020B0502020202020204" pitchFamily="34" charset="0"/>
              <a:ea typeface="Century Gothic" charset="0"/>
              <a:cs typeface="Century Gothic" charset="0"/>
            </a:rPr>
            <a:t>Timeliness</a:t>
          </a:r>
        </a:p>
      </dgm:t>
    </dgm:pt>
    <dgm:pt modelId="{B761B995-16EC-4D23-9B55-8F52706285C2}" type="parTrans" cxnId="{6F9DA6C0-F53F-4C53-9D07-C783A57A3FCD}">
      <dgm:prSet/>
      <dgm:spPr/>
      <dgm:t>
        <a:bodyPr/>
        <a:lstStyle/>
        <a:p>
          <a:endParaRPr lang="en-US"/>
        </a:p>
      </dgm:t>
    </dgm:pt>
    <dgm:pt modelId="{DCD0E712-2457-474C-84FD-255AD54C5E26}" type="sibTrans" cxnId="{6F9DA6C0-F53F-4C53-9D07-C783A57A3FCD}">
      <dgm:prSet/>
      <dgm:spPr/>
      <dgm:t>
        <a:bodyPr/>
        <a:lstStyle/>
        <a:p>
          <a:endParaRPr lang="en-US"/>
        </a:p>
      </dgm:t>
    </dgm:pt>
    <dgm:pt modelId="{C8D43046-25BB-4959-9793-909F202DF2CB}">
      <dgm:prSet custT="1"/>
      <dgm:spPr>
        <a:solidFill>
          <a:srgbClr val="EFD5E4">
            <a:alpha val="89804"/>
          </a:srgbClr>
        </a:solidFill>
      </dgm:spPr>
      <dgm:t>
        <a:bodyPr/>
        <a:lstStyle/>
        <a:p>
          <a:pPr>
            <a:spcAft>
              <a:spcPts val="1200"/>
            </a:spcAft>
            <a:buFont typeface="Courier New" panose="02070309020205020404" pitchFamily="49" charset="0"/>
            <a:buChar char="o"/>
          </a:pPr>
          <a:r>
            <a:rPr lang="en-US" sz="2000" dirty="0">
              <a:latin typeface="Century Gothic" panose="020B0502020202020204" pitchFamily="34" charset="0"/>
              <a:ea typeface="Century Gothic" charset="0"/>
              <a:cs typeface="Century Gothic" charset="0"/>
            </a:rPr>
            <a:t>Are facilities reporting by or before deadline?</a:t>
          </a:r>
        </a:p>
      </dgm:t>
    </dgm:pt>
    <dgm:pt modelId="{68CD3502-4874-4BF1-9428-736EDE1DFEF4}" type="parTrans" cxnId="{2959B9BD-FE5B-496D-A895-522D2F199108}">
      <dgm:prSet/>
      <dgm:spPr/>
      <dgm:t>
        <a:bodyPr/>
        <a:lstStyle/>
        <a:p>
          <a:endParaRPr lang="en-US"/>
        </a:p>
      </dgm:t>
    </dgm:pt>
    <dgm:pt modelId="{27433FF6-F95A-4E67-BDF4-1E80A40ADB85}" type="sibTrans" cxnId="{2959B9BD-FE5B-496D-A895-522D2F199108}">
      <dgm:prSet/>
      <dgm:spPr/>
      <dgm:t>
        <a:bodyPr/>
        <a:lstStyle/>
        <a:p>
          <a:endParaRPr lang="en-US"/>
        </a:p>
      </dgm:t>
    </dgm:pt>
    <dgm:pt modelId="{0A912C23-346C-4EA5-A1C5-4C5E4C98C0A2}">
      <dgm:prSet custT="1"/>
      <dgm:spPr>
        <a:solidFill>
          <a:srgbClr val="E9EFCE">
            <a:alpha val="89804"/>
          </a:srgbClr>
        </a:solidFill>
      </dgm:spPr>
      <dgm:t>
        <a:bodyPr/>
        <a:lstStyle/>
        <a:p>
          <a:pPr>
            <a:spcAft>
              <a:spcPts val="1200"/>
            </a:spcAft>
          </a:pPr>
          <a:r>
            <a:rPr lang="en-US" sz="2000" dirty="0">
              <a:latin typeface="Century Gothic" panose="020B0502020202020204" pitchFamily="34" charset="0"/>
              <a:ea typeface="Century Gothic" charset="0"/>
              <a:cs typeface="Century Gothic" charset="0"/>
            </a:rPr>
            <a:t>Revising strategies, developing plans, and setting targets </a:t>
          </a:r>
        </a:p>
      </dgm:t>
    </dgm:pt>
    <dgm:pt modelId="{E690B6BA-BC71-4CA5-B339-D0C5AC4996CD}" type="parTrans" cxnId="{92A2AB71-0DF6-429E-9ABC-CE52148BFAD1}">
      <dgm:prSet/>
      <dgm:spPr/>
      <dgm:t>
        <a:bodyPr/>
        <a:lstStyle/>
        <a:p>
          <a:endParaRPr lang="en-US"/>
        </a:p>
      </dgm:t>
    </dgm:pt>
    <dgm:pt modelId="{E95DCCAC-47D1-4B13-BB31-F834BB8D3163}" type="sibTrans" cxnId="{92A2AB71-0DF6-429E-9ABC-CE52148BFAD1}">
      <dgm:prSet/>
      <dgm:spPr/>
      <dgm:t>
        <a:bodyPr/>
        <a:lstStyle/>
        <a:p>
          <a:endParaRPr lang="en-US"/>
        </a:p>
      </dgm:t>
    </dgm:pt>
    <dgm:pt modelId="{EE8DC773-38D6-4659-B28F-89C039902E04}">
      <dgm:prSet custT="1"/>
      <dgm:spPr>
        <a:solidFill>
          <a:srgbClr val="E9EFCE">
            <a:alpha val="89804"/>
          </a:srgbClr>
        </a:solidFill>
      </dgm:spPr>
      <dgm:t>
        <a:bodyPr/>
        <a:lstStyle/>
        <a:p>
          <a:pPr>
            <a:spcAft>
              <a:spcPts val="1200"/>
            </a:spcAft>
          </a:pPr>
          <a:r>
            <a:rPr lang="en-US" sz="2000" dirty="0">
              <a:latin typeface="Century Gothic" panose="020B0502020202020204" pitchFamily="34" charset="0"/>
              <a:ea typeface="Century Gothic" charset="0"/>
              <a:cs typeface="Century Gothic" charset="0"/>
            </a:rPr>
            <a:t>Advocacy for more resources</a:t>
          </a:r>
        </a:p>
      </dgm:t>
    </dgm:pt>
    <dgm:pt modelId="{5CE235DC-739C-49CE-9392-86C1ED77312C}" type="parTrans" cxnId="{278FF830-E6E0-4224-9F9B-CC13BD4C0F22}">
      <dgm:prSet/>
      <dgm:spPr/>
      <dgm:t>
        <a:bodyPr/>
        <a:lstStyle/>
        <a:p>
          <a:endParaRPr lang="en-US"/>
        </a:p>
      </dgm:t>
    </dgm:pt>
    <dgm:pt modelId="{004D9AC3-A8FB-4352-8F20-BEDBC85E1AE2}" type="sibTrans" cxnId="{278FF830-E6E0-4224-9F9B-CC13BD4C0F22}">
      <dgm:prSet/>
      <dgm:spPr/>
      <dgm:t>
        <a:bodyPr/>
        <a:lstStyle/>
        <a:p>
          <a:endParaRPr lang="en-US"/>
        </a:p>
      </dgm:t>
    </dgm:pt>
    <dgm:pt modelId="{0EBE4B0D-AB19-4641-9771-FC4E2B0C1563}">
      <dgm:prSet phldrT="[Text]" custT="1"/>
      <dgm:spPr>
        <a:solidFill>
          <a:srgbClr val="E9EFCE">
            <a:alpha val="89804"/>
          </a:srgbClr>
        </a:solidFill>
      </dgm:spPr>
      <dgm:t>
        <a:bodyPr/>
        <a:lstStyle/>
        <a:p>
          <a:pPr>
            <a:spcAft>
              <a:spcPts val="1200"/>
            </a:spcAft>
          </a:pPr>
          <a:r>
            <a:rPr lang="en-US" sz="2000" dirty="0">
              <a:latin typeface="Century Gothic" panose="020B0502020202020204" pitchFamily="34" charset="0"/>
              <a:ea typeface="Century Gothic" charset="0"/>
              <a:cs typeface="Century Gothic" charset="0"/>
            </a:rPr>
            <a:t>Health service performance review and supportive supervision</a:t>
          </a:r>
        </a:p>
      </dgm:t>
    </dgm:pt>
    <dgm:pt modelId="{D152C433-B897-4C29-89D0-52D1DAB81C39}" type="parTrans" cxnId="{C52D3061-E145-4B8D-A5F6-90BEE99E3A8D}">
      <dgm:prSet/>
      <dgm:spPr/>
      <dgm:t>
        <a:bodyPr/>
        <a:lstStyle/>
        <a:p>
          <a:endParaRPr lang="en-US"/>
        </a:p>
      </dgm:t>
    </dgm:pt>
    <dgm:pt modelId="{F482E1FF-3037-445B-B0F5-9563783D3049}" type="sibTrans" cxnId="{C52D3061-E145-4B8D-A5F6-90BEE99E3A8D}">
      <dgm:prSet/>
      <dgm:spPr/>
      <dgm:t>
        <a:bodyPr/>
        <a:lstStyle/>
        <a:p>
          <a:endParaRPr lang="en-US"/>
        </a:p>
      </dgm:t>
    </dgm:pt>
    <dgm:pt modelId="{F64222ED-8BA3-4CD0-8F5E-5799B3FC6BF0}">
      <dgm:prSet custT="1"/>
      <dgm:spPr>
        <a:solidFill>
          <a:srgbClr val="E9EFCE">
            <a:alpha val="89804"/>
          </a:srgbClr>
        </a:solidFill>
      </dgm:spPr>
      <dgm:t>
        <a:bodyPr/>
        <a:lstStyle/>
        <a:p>
          <a:pPr>
            <a:spcAft>
              <a:spcPts val="1200"/>
            </a:spcAft>
          </a:pPr>
          <a:r>
            <a:rPr lang="en-US" sz="2000" dirty="0">
              <a:latin typeface="Century Gothic" panose="020B0502020202020204" pitchFamily="34" charset="0"/>
              <a:ea typeface="Century Gothic" charset="0"/>
              <a:cs typeface="Century Gothic" charset="0"/>
            </a:rPr>
            <a:t>Dissemination of information</a:t>
          </a:r>
        </a:p>
      </dgm:t>
    </dgm:pt>
    <dgm:pt modelId="{7DFFB8A6-A385-4078-AAE1-1F7C3460E15D}" type="parTrans" cxnId="{47BB0809-85EB-4257-A455-23E395B8519B}">
      <dgm:prSet/>
      <dgm:spPr/>
      <dgm:t>
        <a:bodyPr/>
        <a:lstStyle/>
        <a:p>
          <a:endParaRPr lang="en-US"/>
        </a:p>
      </dgm:t>
    </dgm:pt>
    <dgm:pt modelId="{BFF0EC29-15C0-4DB8-A377-420EBFE808AA}" type="sibTrans" cxnId="{47BB0809-85EB-4257-A455-23E395B8519B}">
      <dgm:prSet/>
      <dgm:spPr/>
      <dgm:t>
        <a:bodyPr/>
        <a:lstStyle/>
        <a:p>
          <a:endParaRPr lang="en-US"/>
        </a:p>
      </dgm:t>
    </dgm:pt>
    <dgm:pt modelId="{64D1B188-EE07-4885-86B3-24EEE8EC2B66}">
      <dgm:prSet custT="1"/>
      <dgm:spPr>
        <a:solidFill>
          <a:srgbClr val="E9EFCE">
            <a:alpha val="89804"/>
          </a:srgbClr>
        </a:solidFill>
      </dgm:spPr>
      <dgm:t>
        <a:bodyPr/>
        <a:lstStyle/>
        <a:p>
          <a:pPr>
            <a:spcAft>
              <a:spcPts val="1200"/>
            </a:spcAft>
          </a:pPr>
          <a:r>
            <a:rPr lang="en-US" sz="2000" dirty="0">
              <a:latin typeface="Century Gothic" panose="020B0502020202020204" pitchFamily="34" charset="0"/>
              <a:ea typeface="Century Gothic" charset="0"/>
              <a:cs typeface="Century Gothic" charset="0"/>
            </a:rPr>
            <a:t>Mobilizing and shifting resources</a:t>
          </a:r>
        </a:p>
      </dgm:t>
    </dgm:pt>
    <dgm:pt modelId="{C11BA401-8745-4959-A821-1B40355E5B05}" type="parTrans" cxnId="{98B29C81-B0B7-4266-961F-4CBFE4E3A9EC}">
      <dgm:prSet/>
      <dgm:spPr/>
      <dgm:t>
        <a:bodyPr/>
        <a:lstStyle/>
        <a:p>
          <a:endParaRPr lang="en-US"/>
        </a:p>
      </dgm:t>
    </dgm:pt>
    <dgm:pt modelId="{A6A7A04B-BCF7-4E23-9B02-701FEFB5E20C}" type="sibTrans" cxnId="{98B29C81-B0B7-4266-961F-4CBFE4E3A9EC}">
      <dgm:prSet/>
      <dgm:spPr/>
      <dgm:t>
        <a:bodyPr/>
        <a:lstStyle/>
        <a:p>
          <a:endParaRPr lang="en-US"/>
        </a:p>
      </dgm:t>
    </dgm:pt>
    <dgm:pt modelId="{CE3313E8-2095-494D-B1A8-5722C1F0583F}" type="pres">
      <dgm:prSet presAssocID="{95C09FAE-89B0-4648-A371-B5BDB0FA7560}" presName="Name0" presStyleCnt="0">
        <dgm:presLayoutVars>
          <dgm:dir/>
          <dgm:animLvl val="lvl"/>
          <dgm:resizeHandles val="exact"/>
        </dgm:presLayoutVars>
      </dgm:prSet>
      <dgm:spPr/>
      <dgm:t>
        <a:bodyPr/>
        <a:lstStyle/>
        <a:p>
          <a:endParaRPr lang="en-US"/>
        </a:p>
      </dgm:t>
    </dgm:pt>
    <dgm:pt modelId="{248D7EEE-B644-4A18-893A-8E06C85BDF6E}" type="pres">
      <dgm:prSet presAssocID="{CF86E38E-AE1A-4CD9-9BA9-9E92F982AB62}" presName="composite" presStyleCnt="0"/>
      <dgm:spPr/>
    </dgm:pt>
    <dgm:pt modelId="{8503D9B3-ED6C-4F0E-AC7D-C09A2B489F1E}" type="pres">
      <dgm:prSet presAssocID="{CF86E38E-AE1A-4CD9-9BA9-9E92F982AB62}" presName="parTx" presStyleLbl="alignNode1" presStyleIdx="0" presStyleCnt="2">
        <dgm:presLayoutVars>
          <dgm:chMax val="0"/>
          <dgm:chPref val="0"/>
          <dgm:bulletEnabled val="1"/>
        </dgm:presLayoutVars>
      </dgm:prSet>
      <dgm:spPr/>
      <dgm:t>
        <a:bodyPr/>
        <a:lstStyle/>
        <a:p>
          <a:endParaRPr lang="en-US"/>
        </a:p>
      </dgm:t>
    </dgm:pt>
    <dgm:pt modelId="{F8927725-4378-4501-A4B6-84D12E409689}" type="pres">
      <dgm:prSet presAssocID="{CF86E38E-AE1A-4CD9-9BA9-9E92F982AB62}" presName="desTx" presStyleLbl="alignAccFollowNode1" presStyleIdx="0" presStyleCnt="2" custLinFactNeighborX="-1731" custLinFactNeighborY="-32">
        <dgm:presLayoutVars>
          <dgm:bulletEnabled val="1"/>
        </dgm:presLayoutVars>
      </dgm:prSet>
      <dgm:spPr/>
      <dgm:t>
        <a:bodyPr/>
        <a:lstStyle/>
        <a:p>
          <a:endParaRPr lang="en-US"/>
        </a:p>
      </dgm:t>
    </dgm:pt>
    <dgm:pt modelId="{719BE25A-059D-47BC-98A1-089D8BF36657}" type="pres">
      <dgm:prSet presAssocID="{1CAB6A9C-C727-4CA6-87FF-185D8DC7FDF4}" presName="space" presStyleCnt="0"/>
      <dgm:spPr/>
    </dgm:pt>
    <dgm:pt modelId="{90617453-8FDF-4888-8D58-83003046034C}" type="pres">
      <dgm:prSet presAssocID="{38327BC1-E2D1-4F70-B753-C88646F11EC7}" presName="composite" presStyleCnt="0"/>
      <dgm:spPr/>
    </dgm:pt>
    <dgm:pt modelId="{AC60D212-CADC-49A0-B981-F0A0076C7E40}" type="pres">
      <dgm:prSet presAssocID="{38327BC1-E2D1-4F70-B753-C88646F11EC7}" presName="parTx" presStyleLbl="alignNode1" presStyleIdx="1" presStyleCnt="2">
        <dgm:presLayoutVars>
          <dgm:chMax val="0"/>
          <dgm:chPref val="0"/>
          <dgm:bulletEnabled val="1"/>
        </dgm:presLayoutVars>
      </dgm:prSet>
      <dgm:spPr/>
      <dgm:t>
        <a:bodyPr/>
        <a:lstStyle/>
        <a:p>
          <a:endParaRPr lang="en-US"/>
        </a:p>
      </dgm:t>
    </dgm:pt>
    <dgm:pt modelId="{DBF7B59C-92F2-4FB7-813B-1DBA76A75A91}" type="pres">
      <dgm:prSet presAssocID="{38327BC1-E2D1-4F70-B753-C88646F11EC7}" presName="desTx" presStyleLbl="alignAccFollowNode1" presStyleIdx="1" presStyleCnt="2">
        <dgm:presLayoutVars>
          <dgm:bulletEnabled val="1"/>
        </dgm:presLayoutVars>
      </dgm:prSet>
      <dgm:spPr/>
      <dgm:t>
        <a:bodyPr/>
        <a:lstStyle/>
        <a:p>
          <a:endParaRPr lang="en-US"/>
        </a:p>
      </dgm:t>
    </dgm:pt>
  </dgm:ptLst>
  <dgm:cxnLst>
    <dgm:cxn modelId="{47BB0809-85EB-4257-A455-23E395B8519B}" srcId="{38327BC1-E2D1-4F70-B753-C88646F11EC7}" destId="{F64222ED-8BA3-4CD0-8F5E-5799B3FC6BF0}" srcOrd="5" destOrd="0" parTransId="{7DFFB8A6-A385-4078-AAE1-1F7C3460E15D}" sibTransId="{BFF0EC29-15C0-4DB8-A377-420EBFE808AA}"/>
    <dgm:cxn modelId="{98B29C81-B0B7-4266-961F-4CBFE4E3A9EC}" srcId="{38327BC1-E2D1-4F70-B753-C88646F11EC7}" destId="{64D1B188-EE07-4885-86B3-24EEE8EC2B66}" srcOrd="3" destOrd="0" parTransId="{C11BA401-8745-4959-A821-1B40355E5B05}" sibTransId="{A6A7A04B-BCF7-4E23-9B02-701FEFB5E20C}"/>
    <dgm:cxn modelId="{15943EDD-3FCD-4BEE-9729-70BA270083DC}" type="presOf" srcId="{C8D43046-25BB-4959-9793-909F202DF2CB}" destId="{F8927725-4378-4501-A4B6-84D12E409689}" srcOrd="0" destOrd="6" presId="urn:microsoft.com/office/officeart/2005/8/layout/hList1"/>
    <dgm:cxn modelId="{5ED99510-99A3-43D4-A089-772C7E1D9D5F}" srcId="{CF86E38E-AE1A-4CD9-9BA9-9E92F982AB62}" destId="{37A3E8AE-DD91-4541-BA38-05AC9109F490}" srcOrd="0" destOrd="0" parTransId="{B42BDD8B-C53A-47D1-B518-1564293AFFFB}" sibTransId="{8D212968-174E-4E3E-B907-7B0624D3770A}"/>
    <dgm:cxn modelId="{8FDF67CE-1ADB-460E-BD86-57D71646120A}" type="presOf" srcId="{81A80EF7-4A10-4E1C-8309-2BEEBB3BB530}" destId="{F8927725-4378-4501-A4B6-84D12E409689}" srcOrd="0" destOrd="3" presId="urn:microsoft.com/office/officeart/2005/8/layout/hList1"/>
    <dgm:cxn modelId="{7A2DC8AA-96F7-458A-8350-A5FB1C791389}" srcId="{A9A19587-6203-4E64-898F-2BAF5F7FBEB4}" destId="{C6F5F1F5-83D9-48B0-9C76-D370BBA320E3}" srcOrd="1" destOrd="0" parTransId="{C86E9126-9CEB-42EC-A50B-7A897A1D3307}" sibTransId="{07064590-4E91-429E-895A-80328561D7AE}"/>
    <dgm:cxn modelId="{086D4D89-182C-436D-A616-2DD35026E2CF}" type="presOf" srcId="{64D1B188-EE07-4885-86B3-24EEE8EC2B66}" destId="{DBF7B59C-92F2-4FB7-813B-1DBA76A75A91}" srcOrd="0" destOrd="3" presId="urn:microsoft.com/office/officeart/2005/8/layout/hList1"/>
    <dgm:cxn modelId="{670C20F9-EC67-49AF-8280-F4FC5B8398ED}" type="presOf" srcId="{0EBE4B0D-AB19-4641-9771-FC4E2B0C1563}" destId="{DBF7B59C-92F2-4FB7-813B-1DBA76A75A91}" srcOrd="0" destOrd="1" presId="urn:microsoft.com/office/officeart/2005/8/layout/hList1"/>
    <dgm:cxn modelId="{7DE69C13-680A-43D7-825F-86C8FC392915}" srcId="{95C09FAE-89B0-4648-A371-B5BDB0FA7560}" destId="{38327BC1-E2D1-4F70-B753-C88646F11EC7}" srcOrd="1" destOrd="0" parTransId="{C1FA097F-2A60-4CEE-AC0D-83D5DB4E15CD}" sibTransId="{B7843478-7D7B-4EEF-B6A2-63F0F8294918}"/>
    <dgm:cxn modelId="{8BE127B2-8A1A-4EDA-85FB-76F02ACC04AB}" type="presOf" srcId="{0A912C23-346C-4EA5-A1C5-4C5E4C98C0A2}" destId="{DBF7B59C-92F2-4FB7-813B-1DBA76A75A91}" srcOrd="0" destOrd="2" presId="urn:microsoft.com/office/officeart/2005/8/layout/hList1"/>
    <dgm:cxn modelId="{539C9C71-28B5-4F47-8C32-4F3885E226A0}" type="presOf" srcId="{38327BC1-E2D1-4F70-B753-C88646F11EC7}" destId="{AC60D212-CADC-49A0-B981-F0A0076C7E40}" srcOrd="0" destOrd="0" presId="urn:microsoft.com/office/officeart/2005/8/layout/hList1"/>
    <dgm:cxn modelId="{2959B9BD-FE5B-496D-A895-522D2F199108}" srcId="{A9BA3F8F-1996-4456-AA36-182406236262}" destId="{C8D43046-25BB-4959-9793-909F202DF2CB}" srcOrd="0" destOrd="0" parTransId="{68CD3502-4874-4BF1-9428-736EDE1DFEF4}" sibTransId="{27433FF6-F95A-4E67-BDF4-1E80A40ADB85}"/>
    <dgm:cxn modelId="{EB6BEA31-F696-4B13-862E-AA2C7A5B72A8}" type="presOf" srcId="{40DB36E6-20E2-4E4E-89C7-DC90CF6ABBA7}" destId="{DBF7B59C-92F2-4FB7-813B-1DBA76A75A91}" srcOrd="0" destOrd="0" presId="urn:microsoft.com/office/officeart/2005/8/layout/hList1"/>
    <dgm:cxn modelId="{D48A7CFC-ABA3-4CA1-BC36-83875149C5A7}" type="presOf" srcId="{F64222ED-8BA3-4CD0-8F5E-5799B3FC6BF0}" destId="{DBF7B59C-92F2-4FB7-813B-1DBA76A75A91}" srcOrd="0" destOrd="5" presId="urn:microsoft.com/office/officeart/2005/8/layout/hList1"/>
    <dgm:cxn modelId="{1C0F6DBC-632F-47CE-B109-7F489BC2500A}" srcId="{A9A19587-6203-4E64-898F-2BAF5F7FBEB4}" destId="{81A80EF7-4A10-4E1C-8309-2BEEBB3BB530}" srcOrd="0" destOrd="0" parTransId="{3BD5AF1A-3FA8-4FA5-ACDF-D296977A9914}" sibTransId="{7F4DE1CE-9C6F-45CE-A068-EF8207195B00}"/>
    <dgm:cxn modelId="{024F11BA-75AD-44BF-8385-B2BBC43C419A}" type="presOf" srcId="{C6F5F1F5-83D9-48B0-9C76-D370BBA320E3}" destId="{F8927725-4378-4501-A4B6-84D12E409689}" srcOrd="0" destOrd="4" presId="urn:microsoft.com/office/officeart/2005/8/layout/hList1"/>
    <dgm:cxn modelId="{C52D3061-E145-4B8D-A5F6-90BEE99E3A8D}" srcId="{38327BC1-E2D1-4F70-B753-C88646F11EC7}" destId="{0EBE4B0D-AB19-4641-9771-FC4E2B0C1563}" srcOrd="1" destOrd="0" parTransId="{D152C433-B897-4C29-89D0-52D1DAB81C39}" sibTransId="{F482E1FF-3037-445B-B0F5-9563783D3049}"/>
    <dgm:cxn modelId="{92A2AB71-0DF6-429E-9ABC-CE52148BFAD1}" srcId="{38327BC1-E2D1-4F70-B753-C88646F11EC7}" destId="{0A912C23-346C-4EA5-A1C5-4C5E4C98C0A2}" srcOrd="2" destOrd="0" parTransId="{E690B6BA-BC71-4CA5-B339-D0C5AC4996CD}" sibTransId="{E95DCCAC-47D1-4B13-BB31-F834BB8D3163}"/>
    <dgm:cxn modelId="{9DA13FCD-0838-479D-82E2-35915E17BE7E}" type="presOf" srcId="{EE8DC773-38D6-4659-B28F-89C039902E04}" destId="{DBF7B59C-92F2-4FB7-813B-1DBA76A75A91}" srcOrd="0" destOrd="4" presId="urn:microsoft.com/office/officeart/2005/8/layout/hList1"/>
    <dgm:cxn modelId="{278FF830-E6E0-4224-9F9B-CC13BD4C0F22}" srcId="{38327BC1-E2D1-4F70-B753-C88646F11EC7}" destId="{EE8DC773-38D6-4659-B28F-89C039902E04}" srcOrd="4" destOrd="0" parTransId="{5CE235DC-739C-49CE-9392-86C1ED77312C}" sibTransId="{004D9AC3-A8FB-4352-8F20-BEDBC85E1AE2}"/>
    <dgm:cxn modelId="{B4C60B09-73AD-41FB-90B2-9198DB61A8EE}" type="presOf" srcId="{A9BA3F8F-1996-4456-AA36-182406236262}" destId="{F8927725-4378-4501-A4B6-84D12E409689}" srcOrd="0" destOrd="5" presId="urn:microsoft.com/office/officeart/2005/8/layout/hList1"/>
    <dgm:cxn modelId="{4FC7098C-E06A-407F-807A-7E077669D72E}" type="presOf" srcId="{95C09FAE-89B0-4648-A371-B5BDB0FA7560}" destId="{CE3313E8-2095-494D-B1A8-5722C1F0583F}" srcOrd="0" destOrd="0" presId="urn:microsoft.com/office/officeart/2005/8/layout/hList1"/>
    <dgm:cxn modelId="{0C05782C-054C-411E-8FB2-C5208AB36B32}" srcId="{38327BC1-E2D1-4F70-B753-C88646F11EC7}" destId="{40DB36E6-20E2-4E4E-89C7-DC90CF6ABBA7}" srcOrd="0" destOrd="0" parTransId="{DAC534A8-122F-4477-9BAE-4BC357DF0958}" sibTransId="{16DBBA6D-9281-4030-9881-51B6EC634055}"/>
    <dgm:cxn modelId="{6F9DA6C0-F53F-4C53-9D07-C783A57A3FCD}" srcId="{CF86E38E-AE1A-4CD9-9BA9-9E92F982AB62}" destId="{A9BA3F8F-1996-4456-AA36-182406236262}" srcOrd="2" destOrd="0" parTransId="{B761B995-16EC-4D23-9B55-8F52706285C2}" sibTransId="{DCD0E712-2457-474C-84FD-255AD54C5E26}"/>
    <dgm:cxn modelId="{2349C647-C75C-4EF5-8E50-38A26C22702A}" type="presOf" srcId="{37A3E8AE-DD91-4541-BA38-05AC9109F490}" destId="{F8927725-4378-4501-A4B6-84D12E409689}" srcOrd="0" destOrd="0" presId="urn:microsoft.com/office/officeart/2005/8/layout/hList1"/>
    <dgm:cxn modelId="{966E4571-F7B2-444B-9370-458F649422AD}" type="presOf" srcId="{84CF3B5D-0E45-4137-9002-A1EA16B8C31F}" destId="{F8927725-4378-4501-A4B6-84D12E409689}" srcOrd="0" destOrd="1" presId="urn:microsoft.com/office/officeart/2005/8/layout/hList1"/>
    <dgm:cxn modelId="{A1AAC85F-1B20-4E05-9220-DCD1585A92AA}" srcId="{95C09FAE-89B0-4648-A371-B5BDB0FA7560}" destId="{CF86E38E-AE1A-4CD9-9BA9-9E92F982AB62}" srcOrd="0" destOrd="0" parTransId="{89AACDAC-2286-461F-8383-6D1A89B01419}" sibTransId="{1CAB6A9C-C727-4CA6-87FF-185D8DC7FDF4}"/>
    <dgm:cxn modelId="{376CE9F9-CD34-4C66-8EAF-0EF04F59EEFF}" srcId="{37A3E8AE-DD91-4541-BA38-05AC9109F490}" destId="{84CF3B5D-0E45-4137-9002-A1EA16B8C31F}" srcOrd="0" destOrd="0" parTransId="{A1B0B32E-F65C-4A94-8F12-2CA0B15F1C5C}" sibTransId="{1B212D50-5E29-4CFE-9539-BF54762C104E}"/>
    <dgm:cxn modelId="{66F94146-7300-415E-B7A4-6D865394BC2A}" type="presOf" srcId="{A9A19587-6203-4E64-898F-2BAF5F7FBEB4}" destId="{F8927725-4378-4501-A4B6-84D12E409689}" srcOrd="0" destOrd="2" presId="urn:microsoft.com/office/officeart/2005/8/layout/hList1"/>
    <dgm:cxn modelId="{FD0E9368-2C83-4F9D-A1E9-2BCB57239BE3}" srcId="{CF86E38E-AE1A-4CD9-9BA9-9E92F982AB62}" destId="{A9A19587-6203-4E64-898F-2BAF5F7FBEB4}" srcOrd="1" destOrd="0" parTransId="{40B51865-C468-4E1E-9E31-EAF5171FE714}" sibTransId="{76A00788-F369-4033-BA2E-3CE9EB61A2D5}"/>
    <dgm:cxn modelId="{F4418390-0366-4CA7-9A22-11E2070569A9}" type="presOf" srcId="{CF86E38E-AE1A-4CD9-9BA9-9E92F982AB62}" destId="{8503D9B3-ED6C-4F0E-AC7D-C09A2B489F1E}" srcOrd="0" destOrd="0" presId="urn:microsoft.com/office/officeart/2005/8/layout/hList1"/>
    <dgm:cxn modelId="{CC34BDCF-9F6C-4BD0-985C-B155EAF07321}" type="presParOf" srcId="{CE3313E8-2095-494D-B1A8-5722C1F0583F}" destId="{248D7EEE-B644-4A18-893A-8E06C85BDF6E}" srcOrd="0" destOrd="0" presId="urn:microsoft.com/office/officeart/2005/8/layout/hList1"/>
    <dgm:cxn modelId="{844270FF-5909-4395-984C-76380D059623}" type="presParOf" srcId="{248D7EEE-B644-4A18-893A-8E06C85BDF6E}" destId="{8503D9B3-ED6C-4F0E-AC7D-C09A2B489F1E}" srcOrd="0" destOrd="0" presId="urn:microsoft.com/office/officeart/2005/8/layout/hList1"/>
    <dgm:cxn modelId="{8EE1F3D4-533D-46B6-8969-5E2214ED6E2D}" type="presParOf" srcId="{248D7EEE-B644-4A18-893A-8E06C85BDF6E}" destId="{F8927725-4378-4501-A4B6-84D12E409689}" srcOrd="1" destOrd="0" presId="urn:microsoft.com/office/officeart/2005/8/layout/hList1"/>
    <dgm:cxn modelId="{3A3FCCBF-6BB4-47CA-8BC9-F9368521FD4E}" type="presParOf" srcId="{CE3313E8-2095-494D-B1A8-5722C1F0583F}" destId="{719BE25A-059D-47BC-98A1-089D8BF36657}" srcOrd="1" destOrd="0" presId="urn:microsoft.com/office/officeart/2005/8/layout/hList1"/>
    <dgm:cxn modelId="{F3622E84-8777-4624-8523-689CA4EC430D}" type="presParOf" srcId="{CE3313E8-2095-494D-B1A8-5722C1F0583F}" destId="{90617453-8FDF-4888-8D58-83003046034C}" srcOrd="2" destOrd="0" presId="urn:microsoft.com/office/officeart/2005/8/layout/hList1"/>
    <dgm:cxn modelId="{C30D6171-9185-4164-AD7B-391FC870B6A2}" type="presParOf" srcId="{90617453-8FDF-4888-8D58-83003046034C}" destId="{AC60D212-CADC-49A0-B981-F0A0076C7E40}" srcOrd="0" destOrd="0" presId="urn:microsoft.com/office/officeart/2005/8/layout/hList1"/>
    <dgm:cxn modelId="{6F1D7185-50D0-427E-8F34-9134B71A8A0A}" type="presParOf" srcId="{90617453-8FDF-4888-8D58-83003046034C}" destId="{DBF7B59C-92F2-4FB7-813B-1DBA76A75A91}" srcOrd="1" destOrd="0" presId="urn:microsoft.com/office/officeart/2005/8/layout/hList1"/>
  </dgm:cxnLst>
  <dgm:bg>
    <a:noFill/>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03D9B3-ED6C-4F0E-AC7D-C09A2B489F1E}">
      <dsp:nvSpPr>
        <dsp:cNvPr id="0" name=""/>
        <dsp:cNvSpPr/>
      </dsp:nvSpPr>
      <dsp:spPr>
        <a:xfrm>
          <a:off x="40" y="20067"/>
          <a:ext cx="3916784" cy="979200"/>
        </a:xfrm>
        <a:prstGeom prst="rect">
          <a:avLst/>
        </a:prstGeom>
        <a:solidFill>
          <a:srgbClr val="AA2573"/>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05664" rIns="184912" bIns="105664" numCol="1" spcCol="1270" anchor="ctr" anchorCtr="0">
          <a:noAutofit/>
        </a:bodyPr>
        <a:lstStyle/>
        <a:p>
          <a:pPr lvl="0" algn="ctr" defTabSz="1155700">
            <a:lnSpc>
              <a:spcPct val="90000"/>
            </a:lnSpc>
            <a:spcBef>
              <a:spcPct val="0"/>
            </a:spcBef>
            <a:spcAft>
              <a:spcPct val="35000"/>
            </a:spcAft>
          </a:pPr>
          <a:r>
            <a:rPr lang="en-US" sz="2600" b="1" kern="1200" dirty="0">
              <a:latin typeface="Century Gothic" panose="020B0502020202020204" pitchFamily="34" charset="0"/>
              <a:ea typeface="Century Gothic" charset="0"/>
              <a:cs typeface="Century Gothic" charset="0"/>
            </a:rPr>
            <a:t>Data Quality</a:t>
          </a:r>
        </a:p>
      </dsp:txBody>
      <dsp:txXfrm>
        <a:off x="40" y="20067"/>
        <a:ext cx="3916784" cy="979200"/>
      </dsp:txXfrm>
    </dsp:sp>
    <dsp:sp modelId="{F8927725-4378-4501-A4B6-84D12E409689}">
      <dsp:nvSpPr>
        <dsp:cNvPr id="0" name=""/>
        <dsp:cNvSpPr/>
      </dsp:nvSpPr>
      <dsp:spPr>
        <a:xfrm>
          <a:off x="0" y="997764"/>
          <a:ext cx="3916784" cy="4695665"/>
        </a:xfrm>
        <a:prstGeom prst="rect">
          <a:avLst/>
        </a:prstGeom>
        <a:solidFill>
          <a:srgbClr val="EFD5E4">
            <a:alpha val="89804"/>
          </a:srgb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ts val="1200"/>
            </a:spcAft>
            <a:buChar char="••"/>
          </a:pPr>
          <a:r>
            <a:rPr lang="en-US" sz="2000" b="0" kern="1200" dirty="0">
              <a:latin typeface="Century Gothic" panose="020B0502020202020204" pitchFamily="34" charset="0"/>
              <a:ea typeface="Century Gothic" charset="0"/>
              <a:cs typeface="Century Gothic" charset="0"/>
            </a:rPr>
            <a:t>Accuracy</a:t>
          </a:r>
        </a:p>
        <a:p>
          <a:pPr marL="457200" lvl="2" indent="-228600" algn="l" defTabSz="889000">
            <a:lnSpc>
              <a:spcPct val="90000"/>
            </a:lnSpc>
            <a:spcBef>
              <a:spcPct val="0"/>
            </a:spcBef>
            <a:spcAft>
              <a:spcPts val="1200"/>
            </a:spcAft>
            <a:buFont typeface="Courier New" panose="02070309020205020404" pitchFamily="49" charset="0"/>
            <a:buChar char="••"/>
          </a:pPr>
          <a:r>
            <a:rPr lang="en-US" sz="2000" b="0" kern="1200" dirty="0">
              <a:latin typeface="Century Gothic" panose="020B0502020202020204" pitchFamily="34" charset="0"/>
              <a:ea typeface="Century Gothic" charset="0"/>
              <a:cs typeface="Century Gothic" charset="0"/>
            </a:rPr>
            <a:t>Do data reflect what is actually happening at the facility?</a:t>
          </a:r>
        </a:p>
        <a:p>
          <a:pPr marL="228600" lvl="1" indent="-228600" algn="l" defTabSz="889000">
            <a:lnSpc>
              <a:spcPct val="90000"/>
            </a:lnSpc>
            <a:spcBef>
              <a:spcPct val="0"/>
            </a:spcBef>
            <a:spcAft>
              <a:spcPts val="1200"/>
            </a:spcAft>
            <a:buChar char="••"/>
          </a:pPr>
          <a:r>
            <a:rPr lang="en-US" sz="2000" b="0" kern="1200" dirty="0">
              <a:latin typeface="Century Gothic" panose="020B0502020202020204" pitchFamily="34" charset="0"/>
              <a:ea typeface="Century Gothic" charset="0"/>
              <a:cs typeface="Century Gothic" charset="0"/>
            </a:rPr>
            <a:t>Completeness </a:t>
          </a:r>
        </a:p>
        <a:p>
          <a:pPr marL="457200" lvl="2" indent="-228600" algn="l" defTabSz="889000">
            <a:lnSpc>
              <a:spcPct val="90000"/>
            </a:lnSpc>
            <a:spcBef>
              <a:spcPct val="0"/>
            </a:spcBef>
            <a:spcAft>
              <a:spcPts val="1200"/>
            </a:spcAft>
            <a:buFont typeface="Courier New" panose="02070309020205020404" pitchFamily="49" charset="0"/>
            <a:buChar char="••"/>
          </a:pPr>
          <a:r>
            <a:rPr lang="en-US" sz="2000" b="0" kern="1200" dirty="0">
              <a:latin typeface="Century Gothic" panose="020B0502020202020204" pitchFamily="34" charset="0"/>
              <a:ea typeface="Century Gothic" charset="0"/>
              <a:cs typeface="Century Gothic" charset="0"/>
            </a:rPr>
            <a:t>Are all facilities reporting?</a:t>
          </a:r>
        </a:p>
        <a:p>
          <a:pPr marL="457200" lvl="2" indent="-228600" algn="l" defTabSz="889000">
            <a:lnSpc>
              <a:spcPct val="90000"/>
            </a:lnSpc>
            <a:spcBef>
              <a:spcPct val="0"/>
            </a:spcBef>
            <a:spcAft>
              <a:spcPts val="1200"/>
            </a:spcAft>
            <a:buFont typeface="Courier New" panose="02070309020205020404" pitchFamily="49" charset="0"/>
            <a:buChar char="••"/>
          </a:pPr>
          <a:r>
            <a:rPr lang="en-US" sz="2000" b="0" kern="1200" dirty="0">
              <a:latin typeface="Century Gothic" panose="020B0502020202020204" pitchFamily="34" charset="0"/>
              <a:ea typeface="Century Gothic" charset="0"/>
              <a:cs typeface="Century Gothic" charset="0"/>
            </a:rPr>
            <a:t>Are all required data elements reported?</a:t>
          </a:r>
        </a:p>
        <a:p>
          <a:pPr marL="228600" lvl="1" indent="-228600" algn="l" defTabSz="889000">
            <a:lnSpc>
              <a:spcPct val="90000"/>
            </a:lnSpc>
            <a:spcBef>
              <a:spcPct val="0"/>
            </a:spcBef>
            <a:spcAft>
              <a:spcPts val="1200"/>
            </a:spcAft>
            <a:buChar char="••"/>
          </a:pPr>
          <a:r>
            <a:rPr lang="en-US" sz="2000" b="0" kern="1200" dirty="0">
              <a:latin typeface="Century Gothic" panose="020B0502020202020204" pitchFamily="34" charset="0"/>
              <a:ea typeface="Century Gothic" charset="0"/>
              <a:cs typeface="Century Gothic" charset="0"/>
            </a:rPr>
            <a:t>Timeliness</a:t>
          </a:r>
        </a:p>
        <a:p>
          <a:pPr marL="457200" lvl="2" indent="-228600" algn="l" defTabSz="889000">
            <a:lnSpc>
              <a:spcPct val="90000"/>
            </a:lnSpc>
            <a:spcBef>
              <a:spcPct val="0"/>
            </a:spcBef>
            <a:spcAft>
              <a:spcPts val="1200"/>
            </a:spcAft>
            <a:buFont typeface="Courier New" panose="02070309020205020404" pitchFamily="49" charset="0"/>
            <a:buChar char="••"/>
          </a:pPr>
          <a:r>
            <a:rPr lang="en-US" sz="2000" kern="1200" dirty="0">
              <a:latin typeface="Century Gothic" panose="020B0502020202020204" pitchFamily="34" charset="0"/>
              <a:ea typeface="Century Gothic" charset="0"/>
              <a:cs typeface="Century Gothic" charset="0"/>
            </a:rPr>
            <a:t>Are facilities reporting by or before deadline?</a:t>
          </a:r>
        </a:p>
      </dsp:txBody>
      <dsp:txXfrm>
        <a:off x="0" y="997764"/>
        <a:ext cx="3916784" cy="4695665"/>
      </dsp:txXfrm>
    </dsp:sp>
    <dsp:sp modelId="{AC60D212-CADC-49A0-B981-F0A0076C7E40}">
      <dsp:nvSpPr>
        <dsp:cNvPr id="0" name=""/>
        <dsp:cNvSpPr/>
      </dsp:nvSpPr>
      <dsp:spPr>
        <a:xfrm>
          <a:off x="4465174" y="20067"/>
          <a:ext cx="3916784" cy="979200"/>
        </a:xfrm>
        <a:prstGeom prst="rect">
          <a:avLst/>
        </a:prstGeom>
        <a:solidFill>
          <a:srgbClr val="A7BF39"/>
        </a:solidFill>
        <a:ln w="25400" cap="flat" cmpd="sng" algn="ctr">
          <a:solidFill>
            <a:srgbClr val="A7BF39"/>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05664" rIns="184912" bIns="105664" numCol="1" spcCol="1270" anchor="ctr" anchorCtr="0">
          <a:noAutofit/>
        </a:bodyPr>
        <a:lstStyle/>
        <a:p>
          <a:pPr lvl="0" algn="ctr" defTabSz="1155700">
            <a:lnSpc>
              <a:spcPct val="90000"/>
            </a:lnSpc>
            <a:spcBef>
              <a:spcPct val="0"/>
            </a:spcBef>
            <a:spcAft>
              <a:spcPct val="35000"/>
            </a:spcAft>
          </a:pPr>
          <a:r>
            <a:rPr lang="en-US" sz="2600" b="1" kern="1200" dirty="0">
              <a:latin typeface="Century Gothic" panose="020B0502020202020204" pitchFamily="34" charset="0"/>
              <a:ea typeface="Century Gothic" charset="0"/>
              <a:cs typeface="Century Gothic" charset="0"/>
            </a:rPr>
            <a:t>Information Use</a:t>
          </a:r>
        </a:p>
      </dsp:txBody>
      <dsp:txXfrm>
        <a:off x="4465174" y="20067"/>
        <a:ext cx="3916784" cy="979200"/>
      </dsp:txXfrm>
    </dsp:sp>
    <dsp:sp modelId="{DBF7B59C-92F2-4FB7-813B-1DBA76A75A91}">
      <dsp:nvSpPr>
        <dsp:cNvPr id="0" name=""/>
        <dsp:cNvSpPr/>
      </dsp:nvSpPr>
      <dsp:spPr>
        <a:xfrm>
          <a:off x="4465174" y="999267"/>
          <a:ext cx="3916784" cy="4695665"/>
        </a:xfrm>
        <a:prstGeom prst="rect">
          <a:avLst/>
        </a:prstGeom>
        <a:solidFill>
          <a:srgbClr val="E9EFCE">
            <a:alpha val="89804"/>
          </a:srgbClr>
        </a:solidFill>
        <a:ln w="25400" cap="flat" cmpd="sng" algn="ctr">
          <a:solidFill>
            <a:schemeClr val="accent4">
              <a:tint val="40000"/>
              <a:alpha val="90000"/>
              <a:hueOff val="-3945710"/>
              <a:satOff val="22157"/>
              <a:lumOff val="140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ts val="1200"/>
            </a:spcAft>
            <a:buChar char="••"/>
          </a:pPr>
          <a:r>
            <a:rPr lang="en-US" sz="2000" kern="1200" dirty="0">
              <a:latin typeface="Century Gothic" panose="020B0502020202020204" pitchFamily="34" charset="0"/>
              <a:ea typeface="Century Gothic" charset="0"/>
              <a:cs typeface="Century Gothic" charset="0"/>
            </a:rPr>
            <a:t>Analytic report production</a:t>
          </a:r>
        </a:p>
        <a:p>
          <a:pPr marL="228600" lvl="1" indent="-228600" algn="l" defTabSz="889000">
            <a:lnSpc>
              <a:spcPct val="90000"/>
            </a:lnSpc>
            <a:spcBef>
              <a:spcPct val="0"/>
            </a:spcBef>
            <a:spcAft>
              <a:spcPts val="1200"/>
            </a:spcAft>
            <a:buChar char="••"/>
          </a:pPr>
          <a:r>
            <a:rPr lang="en-US" sz="2000" kern="1200" dirty="0">
              <a:latin typeface="Century Gothic" panose="020B0502020202020204" pitchFamily="34" charset="0"/>
              <a:ea typeface="Century Gothic" charset="0"/>
              <a:cs typeface="Century Gothic" charset="0"/>
            </a:rPr>
            <a:t>Health service performance review and supportive supervision</a:t>
          </a:r>
        </a:p>
        <a:p>
          <a:pPr marL="228600" lvl="1" indent="-228600" algn="l" defTabSz="889000">
            <a:lnSpc>
              <a:spcPct val="90000"/>
            </a:lnSpc>
            <a:spcBef>
              <a:spcPct val="0"/>
            </a:spcBef>
            <a:spcAft>
              <a:spcPts val="1200"/>
            </a:spcAft>
            <a:buChar char="••"/>
          </a:pPr>
          <a:r>
            <a:rPr lang="en-US" sz="2000" kern="1200" dirty="0">
              <a:latin typeface="Century Gothic" panose="020B0502020202020204" pitchFamily="34" charset="0"/>
              <a:ea typeface="Century Gothic" charset="0"/>
              <a:cs typeface="Century Gothic" charset="0"/>
            </a:rPr>
            <a:t>Revising strategies, developing plans, and setting targets </a:t>
          </a:r>
        </a:p>
        <a:p>
          <a:pPr marL="228600" lvl="1" indent="-228600" algn="l" defTabSz="889000">
            <a:lnSpc>
              <a:spcPct val="90000"/>
            </a:lnSpc>
            <a:spcBef>
              <a:spcPct val="0"/>
            </a:spcBef>
            <a:spcAft>
              <a:spcPts val="1200"/>
            </a:spcAft>
            <a:buChar char="••"/>
          </a:pPr>
          <a:r>
            <a:rPr lang="en-US" sz="2000" kern="1200" dirty="0">
              <a:latin typeface="Century Gothic" panose="020B0502020202020204" pitchFamily="34" charset="0"/>
              <a:ea typeface="Century Gothic" charset="0"/>
              <a:cs typeface="Century Gothic" charset="0"/>
            </a:rPr>
            <a:t>Mobilizing and shifting resources</a:t>
          </a:r>
        </a:p>
        <a:p>
          <a:pPr marL="228600" lvl="1" indent="-228600" algn="l" defTabSz="889000">
            <a:lnSpc>
              <a:spcPct val="90000"/>
            </a:lnSpc>
            <a:spcBef>
              <a:spcPct val="0"/>
            </a:spcBef>
            <a:spcAft>
              <a:spcPts val="1200"/>
            </a:spcAft>
            <a:buChar char="••"/>
          </a:pPr>
          <a:r>
            <a:rPr lang="en-US" sz="2000" kern="1200" dirty="0">
              <a:latin typeface="Century Gothic" panose="020B0502020202020204" pitchFamily="34" charset="0"/>
              <a:ea typeface="Century Gothic" charset="0"/>
              <a:cs typeface="Century Gothic" charset="0"/>
            </a:rPr>
            <a:t>Advocacy for more resources</a:t>
          </a:r>
        </a:p>
        <a:p>
          <a:pPr marL="228600" lvl="1" indent="-228600" algn="l" defTabSz="889000">
            <a:lnSpc>
              <a:spcPct val="90000"/>
            </a:lnSpc>
            <a:spcBef>
              <a:spcPct val="0"/>
            </a:spcBef>
            <a:spcAft>
              <a:spcPts val="1200"/>
            </a:spcAft>
            <a:buChar char="••"/>
          </a:pPr>
          <a:r>
            <a:rPr lang="en-US" sz="2000" kern="1200" dirty="0">
              <a:latin typeface="Century Gothic" panose="020B0502020202020204" pitchFamily="34" charset="0"/>
              <a:ea typeface="Century Gothic" charset="0"/>
              <a:cs typeface="Century Gothic" charset="0"/>
            </a:rPr>
            <a:t>Dissemination of information</a:t>
          </a:r>
        </a:p>
      </dsp:txBody>
      <dsp:txXfrm>
        <a:off x="4465174" y="999267"/>
        <a:ext cx="3916784" cy="4695665"/>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652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dirty="0"/>
          </a:p>
        </p:txBody>
      </p:sp>
    </p:spTree>
    <p:extLst>
      <p:ext uri="{BB962C8B-B14F-4D97-AF65-F5344CB8AC3E}">
        <p14:creationId xmlns:p14="http://schemas.microsoft.com/office/powerpoint/2010/main" val="18081054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1006475" y="3692525"/>
            <a:ext cx="8045450" cy="3497263"/>
          </a:xfrm>
          <a:prstGeom prst="rect">
            <a:avLst/>
          </a:prstGeom>
        </p:spPr>
        <p:txBody>
          <a:bodyPr>
            <a:normAutofit/>
          </a:bodyPr>
          <a:lstStyle/>
          <a:p>
            <a:endParaRPr lang="en-US" sz="1400" dirty="0">
              <a:latin typeface="Garamond" panose="02020404030301010803" pitchFamily="18" charset="0"/>
            </a:endParaRPr>
          </a:p>
        </p:txBody>
      </p:sp>
    </p:spTree>
    <p:extLst>
      <p:ext uri="{BB962C8B-B14F-4D97-AF65-F5344CB8AC3E}">
        <p14:creationId xmlns:p14="http://schemas.microsoft.com/office/powerpoint/2010/main" val="38270357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1006475" y="3692525"/>
            <a:ext cx="8045450" cy="3497263"/>
          </a:xfrm>
          <a:prstGeom prst="rect">
            <a:avLst/>
          </a:prstGeom>
        </p:spPr>
        <p:txBody>
          <a:bodyPr>
            <a:normAutofit/>
          </a:bodyPr>
          <a:lstStyle/>
          <a:p>
            <a:endParaRPr lang="en-US" b="0" baseline="0" dirty="0"/>
          </a:p>
        </p:txBody>
      </p:sp>
    </p:spTree>
    <p:extLst>
      <p:ext uri="{BB962C8B-B14F-4D97-AF65-F5344CB8AC3E}">
        <p14:creationId xmlns:p14="http://schemas.microsoft.com/office/powerpoint/2010/main" val="38270357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0" y="582613"/>
            <a:ext cx="3771900" cy="2914650"/>
          </a:xfrm>
          <a:prstGeom prst="rect">
            <a:avLst/>
          </a:prstGeom>
          <a:noFill/>
          <a:ln w="12700">
            <a:solidFill>
              <a:prstClr val="black"/>
            </a:solidFill>
          </a:ln>
        </p:spPr>
      </p:sp>
      <p:sp>
        <p:nvSpPr>
          <p:cNvPr id="3" name="Notes Placeholder 2"/>
          <p:cNvSpPr>
            <a:spLocks noGrp="1"/>
          </p:cNvSpPr>
          <p:nvPr>
            <p:ph type="body" idx="1"/>
          </p:nvPr>
        </p:nvSpPr>
        <p:spPr>
          <a:xfrm>
            <a:off x="457200" y="3692525"/>
            <a:ext cx="8915400" cy="3497263"/>
          </a:xfrm>
          <a:prstGeom prst="rect">
            <a:avLst/>
          </a:prstGeom>
        </p:spPr>
        <p:txBody>
          <a:bodyPr/>
          <a:lstStyle/>
          <a:p>
            <a:r>
              <a:rPr lang="en-US" sz="1400" dirty="0">
                <a:latin typeface="Garamond" panose="02020404030301010803" pitchFamily="18" charset="0"/>
              </a:rPr>
              <a:t>The MAT is mainly applied through a desk</a:t>
            </a:r>
            <a:r>
              <a:rPr lang="en-US" sz="1400" baseline="0" dirty="0">
                <a:latin typeface="Garamond" panose="02020404030301010803" pitchFamily="18" charset="0"/>
              </a:rPr>
              <a:t> review or observation of relevant documents, such as an office organogram, HIS/RHIS or health sector plans and reports, SOPs, training plan and manuals, supervision tools, etc.</a:t>
            </a:r>
          </a:p>
          <a:p>
            <a:endParaRPr lang="en-US" sz="1400" dirty="0">
              <a:latin typeface="Garamond" panose="02020404030301010803" pitchFamily="18" charset="0"/>
            </a:endParaRPr>
          </a:p>
          <a:p>
            <a:r>
              <a:rPr lang="en-US" sz="1400" dirty="0">
                <a:latin typeface="Garamond" panose="02020404030301010803" pitchFamily="18" charset="0"/>
              </a:rPr>
              <a:t>RHIS</a:t>
            </a:r>
            <a:r>
              <a:rPr lang="en-US" sz="1400" baseline="0" dirty="0">
                <a:latin typeface="Garamond" panose="02020404030301010803" pitchFamily="18" charset="0"/>
              </a:rPr>
              <a:t> governance is assessed by examining organizational arrangements, vision, role, and functions with regard to the HIS/RHIS; the presence of SOPs that form part of the organizational culture of the health sector; and a description of who is doing what, how, and with what resources to manage and maintain the RHIS.</a:t>
            </a:r>
          </a:p>
          <a:p>
            <a:endParaRPr lang="en-US" sz="1400" baseline="0" dirty="0">
              <a:latin typeface="Garamond" panose="02020404030301010803" pitchFamily="18" charset="0"/>
            </a:endParaRPr>
          </a:p>
          <a:p>
            <a:r>
              <a:rPr lang="en-US" sz="1400" baseline="0" dirty="0">
                <a:latin typeface="Garamond" panose="02020404030301010803" pitchFamily="18" charset="0"/>
              </a:rPr>
              <a:t>RHIS planning is assessed by collecting data on the availability of a copy of a multiyear national or subnational plan, and targets for improving data quality and the regular use of information. Please note that some countries may not have a separate HIS/RHIS strategy but describe the HIS/RHIS vision, plan, and targets in the broader health sector plan or strategic document.</a:t>
            </a:r>
          </a:p>
          <a:p>
            <a:endParaRPr lang="en-US" sz="1400" baseline="0" dirty="0">
              <a:latin typeface="Garamond" panose="02020404030301010803" pitchFamily="18" charset="0"/>
            </a:endParaRPr>
          </a:p>
          <a:p>
            <a:r>
              <a:rPr lang="en-US" sz="1400" baseline="0" dirty="0">
                <a:latin typeface="Garamond" panose="02020404030301010803" pitchFamily="18" charset="0"/>
              </a:rPr>
              <a:t>The MAT also </a:t>
            </a:r>
            <a:r>
              <a:rPr lang="en-US" sz="1400" baseline="0" dirty="0" smtClean="0">
                <a:latin typeface="Garamond" panose="02020404030301010803" pitchFamily="18" charset="0"/>
              </a:rPr>
              <a:t>captures </a:t>
            </a:r>
            <a:r>
              <a:rPr lang="en-US" sz="1400" dirty="0">
                <a:latin typeface="Garamond" panose="02020404030301010803" pitchFamily="18" charset="0"/>
              </a:rPr>
              <a:t>evidence </a:t>
            </a:r>
            <a:r>
              <a:rPr lang="en-US" sz="1400" baseline="0" dirty="0">
                <a:latin typeface="Garamond" panose="02020404030301010803" pitchFamily="18" charset="0"/>
              </a:rPr>
              <a:t>of ongoing RHIS-related trainings through the review of relevant documents, such as, RHIS training needs assessment report, training plan/schedule, and training manual.</a:t>
            </a:r>
          </a:p>
          <a:p>
            <a:endParaRPr lang="en-US" sz="1400" baseline="0" dirty="0">
              <a:latin typeface="Garamond" panose="02020404030301010803" pitchFamily="18" charset="0"/>
            </a:endParaRPr>
          </a:p>
          <a:p>
            <a:r>
              <a:rPr lang="en-US" sz="1400" baseline="0" dirty="0">
                <a:latin typeface="Garamond" panose="02020404030301010803" pitchFamily="18" charset="0"/>
              </a:rPr>
              <a:t>For assessing RHIS related supervision, data on RHIS supervision guidelines/checklists, a supervision plan, and feedback report is collected using MAT. </a:t>
            </a:r>
          </a:p>
          <a:p>
            <a:endParaRPr lang="en-US" sz="1400" baseline="0" dirty="0">
              <a:latin typeface="Garamond" panose="02020404030301010803" pitchFamily="18" charset="0"/>
            </a:endParaRPr>
          </a:p>
          <a:p>
            <a:r>
              <a:rPr lang="en-US" sz="1400" baseline="0" dirty="0">
                <a:latin typeface="Garamond" panose="02020404030301010803" pitchFamily="18" charset="0"/>
              </a:rPr>
              <a:t>MAT also helps to examine government and donors’ investment in the process of the production of health information (e</a:t>
            </a:r>
            <a:r>
              <a:rPr lang="en-US" sz="1400" dirty="0">
                <a:latin typeface="Garamond" panose="02020404030301010803" pitchFamily="18" charset="0"/>
              </a:rPr>
              <a:t>.g.,</a:t>
            </a:r>
            <a:r>
              <a:rPr lang="en-US" sz="1400" baseline="0" dirty="0">
                <a:latin typeface="Garamond" panose="02020404030301010803" pitchFamily="18" charset="0"/>
              </a:rPr>
              <a:t> to cover RHIS supply, training, and supervision costs).</a:t>
            </a:r>
            <a:endParaRPr lang="en-US" sz="1400" dirty="0">
              <a:latin typeface="Garamond" panose="02020404030301010803" pitchFamily="18" charset="0"/>
            </a:endParaRPr>
          </a:p>
        </p:txBody>
      </p:sp>
    </p:spTree>
    <p:extLst>
      <p:ext uri="{BB962C8B-B14F-4D97-AF65-F5344CB8AC3E}">
        <p14:creationId xmlns:p14="http://schemas.microsoft.com/office/powerpoint/2010/main" val="12693014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0" y="582613"/>
            <a:ext cx="3771900" cy="2914650"/>
          </a:xfrm>
          <a:prstGeom prst="rect">
            <a:avLst/>
          </a:prstGeom>
          <a:noFill/>
          <a:ln w="12700">
            <a:solidFill>
              <a:prstClr val="black"/>
            </a:solidFill>
          </a:ln>
        </p:spPr>
      </p:sp>
      <p:sp>
        <p:nvSpPr>
          <p:cNvPr id="3" name="Notes Placeholder 2"/>
          <p:cNvSpPr>
            <a:spLocks noGrp="1"/>
          </p:cNvSpPr>
          <p:nvPr>
            <p:ph type="body" idx="1"/>
          </p:nvPr>
        </p:nvSpPr>
        <p:spPr>
          <a:xfrm>
            <a:off x="1006475" y="3692525"/>
            <a:ext cx="8045450" cy="3497263"/>
          </a:xfrm>
          <a:prstGeom prst="rect">
            <a:avLst/>
          </a:prstGeom>
        </p:spPr>
        <p:txBody>
          <a:bodyPr/>
          <a:lstStyle/>
          <a:p>
            <a:endParaRPr lang="en-US" dirty="0"/>
          </a:p>
        </p:txBody>
      </p:sp>
    </p:spTree>
    <p:extLst>
      <p:ext uri="{BB962C8B-B14F-4D97-AF65-F5344CB8AC3E}">
        <p14:creationId xmlns:p14="http://schemas.microsoft.com/office/powerpoint/2010/main" val="15565611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0" y="582613"/>
            <a:ext cx="3771900" cy="2914650"/>
          </a:xfrm>
          <a:prstGeom prst="rect">
            <a:avLst/>
          </a:prstGeom>
          <a:noFill/>
          <a:ln w="12700">
            <a:solidFill>
              <a:prstClr val="black"/>
            </a:solidFill>
          </a:ln>
        </p:spPr>
      </p:sp>
      <p:sp>
        <p:nvSpPr>
          <p:cNvPr id="3" name="Notes Placeholder 2"/>
          <p:cNvSpPr>
            <a:spLocks noGrp="1"/>
          </p:cNvSpPr>
          <p:nvPr>
            <p:ph type="body" idx="1"/>
          </p:nvPr>
        </p:nvSpPr>
        <p:spPr>
          <a:xfrm>
            <a:off x="1006475" y="3692525"/>
            <a:ext cx="8045450" cy="3497263"/>
          </a:xfrm>
          <a:prstGeom prst="rect">
            <a:avLst/>
          </a:prstGeom>
        </p:spPr>
        <p:txBody>
          <a:bodyPr/>
          <a:lstStyle/>
          <a:p>
            <a:pPr marL="171450" indent="-171450">
              <a:buFont typeface="Arial" panose="020B0604020202020204" pitchFamily="34" charset="0"/>
              <a:buChar char="•"/>
            </a:pPr>
            <a:r>
              <a:rPr lang="en-US" sz="1400" kern="1200" dirty="0">
                <a:solidFill>
                  <a:schemeClr val="tx1"/>
                </a:solidFill>
                <a:effectLst/>
                <a:latin typeface="Garamond" panose="02020404030301010803" pitchFamily="18" charset="0"/>
              </a:rPr>
              <a:t>The culture of information is defined as “the capacity and control to promote values and beliefs among members of an organization for collection, analysis, and use of information to accomplish its goals and mission.”</a:t>
            </a:r>
          </a:p>
          <a:p>
            <a:pPr marL="0" indent="0">
              <a:buFont typeface="Arial" panose="020B0604020202020204" pitchFamily="34" charset="0"/>
              <a:buNone/>
            </a:pPr>
            <a:endParaRPr lang="en-US" sz="1400" dirty="0">
              <a:latin typeface="Garamond" panose="02020404030301010803" pitchFamily="18" charset="0"/>
            </a:endParaRPr>
          </a:p>
          <a:p>
            <a:pPr marL="171450" indent="-171450">
              <a:buFont typeface="Arial" panose="020B0604020202020204" pitchFamily="34" charset="0"/>
              <a:buChar char="•"/>
            </a:pPr>
            <a:r>
              <a:rPr lang="en-US" sz="1400" dirty="0">
                <a:latin typeface="Garamond" panose="02020404030301010803" pitchFamily="18" charset="0"/>
              </a:rPr>
              <a:t>As</a:t>
            </a:r>
            <a:r>
              <a:rPr lang="en-US" sz="1400" baseline="0" dirty="0">
                <a:latin typeface="Garamond" panose="02020404030301010803" pitchFamily="18" charset="0"/>
              </a:rPr>
              <a:t> part of understanding behavioral factors, t</a:t>
            </a:r>
            <a:r>
              <a:rPr lang="en-US" sz="1400" dirty="0">
                <a:latin typeface="Garamond" panose="02020404030301010803" pitchFamily="18" charset="0"/>
              </a:rPr>
              <a:t>he OBAT</a:t>
            </a:r>
            <a:r>
              <a:rPr lang="en-US" sz="1400" baseline="0" dirty="0">
                <a:latin typeface="Garamond" panose="02020404030301010803" pitchFamily="18" charset="0"/>
              </a:rPr>
              <a:t> quantifies staff motivation, knowledge, and skill to perform RHIS tasks.</a:t>
            </a:r>
            <a:endParaRPr lang="en-US" sz="1400" dirty="0">
              <a:latin typeface="Garamond" panose="02020404030301010803" pitchFamily="18" charset="0"/>
            </a:endParaRPr>
          </a:p>
        </p:txBody>
      </p:sp>
    </p:spTree>
    <p:extLst>
      <p:ext uri="{BB962C8B-B14F-4D97-AF65-F5344CB8AC3E}">
        <p14:creationId xmlns:p14="http://schemas.microsoft.com/office/powerpoint/2010/main" val="31308767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0" y="582613"/>
            <a:ext cx="3771900" cy="2914650"/>
          </a:xfrm>
          <a:prstGeom prst="rect">
            <a:avLst/>
          </a:prstGeom>
          <a:noFill/>
          <a:ln w="12700">
            <a:solidFill>
              <a:prstClr val="black"/>
            </a:solidFill>
          </a:ln>
        </p:spPr>
      </p:sp>
      <p:sp>
        <p:nvSpPr>
          <p:cNvPr id="3" name="Notes Placeholder 2"/>
          <p:cNvSpPr>
            <a:spLocks noGrp="1"/>
          </p:cNvSpPr>
          <p:nvPr>
            <p:ph type="body" idx="1"/>
          </p:nvPr>
        </p:nvSpPr>
        <p:spPr>
          <a:xfrm>
            <a:off x="1006475" y="3692525"/>
            <a:ext cx="8045450" cy="3497263"/>
          </a:xfrm>
          <a:prstGeom prst="rect">
            <a:avLst/>
          </a:prstGeom>
        </p:spPr>
        <p:txBody>
          <a:bodyPr/>
          <a:lstStyle/>
          <a:p>
            <a:r>
              <a:rPr lang="en-US" sz="1400" kern="1200" dirty="0">
                <a:solidFill>
                  <a:schemeClr val="tx1"/>
                </a:solidFill>
                <a:effectLst/>
                <a:latin typeface="Garamond" panose="02020404030301010803" pitchFamily="18" charset="0"/>
              </a:rPr>
              <a:t>The OBAT assesses someone’s perception of the organization through a rating </a:t>
            </a:r>
            <a:r>
              <a:rPr lang="en-US" sz="1400" kern="1200" dirty="0" smtClean="0">
                <a:solidFill>
                  <a:schemeClr val="tx1"/>
                </a:solidFill>
                <a:effectLst/>
                <a:latin typeface="Garamond" panose="02020404030301010803" pitchFamily="18" charset="0"/>
              </a:rPr>
              <a:t>scale</a:t>
            </a:r>
            <a:r>
              <a:rPr lang="en-US" sz="1400" kern="1200" baseline="0" dirty="0" smtClean="0">
                <a:solidFill>
                  <a:schemeClr val="tx1"/>
                </a:solidFill>
                <a:effectLst/>
                <a:latin typeface="Garamond" panose="02020404030301010803" pitchFamily="18" charset="0"/>
              </a:rPr>
              <a:t>, </a:t>
            </a:r>
            <a:r>
              <a:rPr lang="en-US" sz="1400" kern="1200" baseline="0" dirty="0">
                <a:solidFill>
                  <a:schemeClr val="tx1"/>
                </a:solidFill>
                <a:effectLst/>
                <a:latin typeface="Garamond" panose="02020404030301010803" pitchFamily="18" charset="0"/>
              </a:rPr>
              <a:t>while the behavioral factors are estimated by responses to problems given in a written test.</a:t>
            </a:r>
            <a:endParaRPr lang="en-US" sz="1400" dirty="0">
              <a:latin typeface="Garamond" panose="02020404030301010803" pitchFamily="18" charset="0"/>
            </a:endParaRPr>
          </a:p>
        </p:txBody>
      </p:sp>
    </p:spTree>
    <p:extLst>
      <p:ext uri="{BB962C8B-B14F-4D97-AF65-F5344CB8AC3E}">
        <p14:creationId xmlns:p14="http://schemas.microsoft.com/office/powerpoint/2010/main" val="28440967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0" y="582613"/>
            <a:ext cx="3771900" cy="2914650"/>
          </a:xfrm>
          <a:prstGeom prst="rect">
            <a:avLst/>
          </a:prstGeom>
          <a:noFill/>
          <a:ln w="12700">
            <a:solidFill>
              <a:prstClr val="black"/>
            </a:solidFill>
          </a:ln>
        </p:spPr>
      </p:sp>
      <p:sp>
        <p:nvSpPr>
          <p:cNvPr id="3" name="Notes Placeholder 2"/>
          <p:cNvSpPr>
            <a:spLocks noGrp="1"/>
          </p:cNvSpPr>
          <p:nvPr>
            <p:ph type="body" idx="1"/>
          </p:nvPr>
        </p:nvSpPr>
        <p:spPr>
          <a:xfrm>
            <a:off x="457200" y="3692525"/>
            <a:ext cx="9296399" cy="3497263"/>
          </a:xfrm>
          <a:prstGeom prst="rect">
            <a:avLst/>
          </a:prstGeom>
        </p:spPr>
        <p:txBody>
          <a:bodyPr/>
          <a:lstStyle/>
          <a:p>
            <a:pPr marL="0" indent="0" defTabSz="912937">
              <a:lnSpc>
                <a:spcPct val="110000"/>
              </a:lnSpc>
              <a:spcBef>
                <a:spcPts val="300"/>
              </a:spcBef>
              <a:buFont typeface="Arial" panose="020B0604020202020204" pitchFamily="34" charset="0"/>
              <a:buNone/>
              <a:defRPr/>
            </a:pPr>
            <a:r>
              <a:rPr lang="en-US" altLang="en-US" sz="1400" b="1" u="sng" baseline="0" dirty="0" smtClean="0">
                <a:latin typeface="Garamond" panose="02020404030301010803" pitchFamily="18" charset="0"/>
              </a:rPr>
              <a:t>Facilitator’s Note:</a:t>
            </a:r>
          </a:p>
          <a:p>
            <a:pPr marL="0" indent="0" defTabSz="912937">
              <a:lnSpc>
                <a:spcPct val="110000"/>
              </a:lnSpc>
              <a:spcBef>
                <a:spcPts val="300"/>
              </a:spcBef>
              <a:buFont typeface="Arial" panose="020B0604020202020204" pitchFamily="34" charset="0"/>
              <a:buNone/>
              <a:defRPr/>
            </a:pPr>
            <a:endParaRPr lang="en-US" altLang="en-US" sz="1400" b="1" u="sng" baseline="0" dirty="0">
              <a:solidFill>
                <a:srgbClr val="FF0000"/>
              </a:solidFill>
              <a:latin typeface="Garamond" panose="02020404030301010803" pitchFamily="18" charset="0"/>
            </a:endParaRPr>
          </a:p>
          <a:p>
            <a:pPr marL="0" indent="0" defTabSz="912937">
              <a:lnSpc>
                <a:spcPct val="110000"/>
              </a:lnSpc>
              <a:spcBef>
                <a:spcPts val="300"/>
              </a:spcBef>
              <a:buFont typeface="Arial" panose="020B0604020202020204" pitchFamily="34" charset="0"/>
              <a:buNone/>
              <a:defRPr/>
            </a:pPr>
            <a:r>
              <a:rPr lang="en-US" altLang="en-US" sz="1400" b="1" baseline="0" dirty="0">
                <a:latin typeface="Garamond" panose="02020404030301010803" pitchFamily="18" charset="0"/>
              </a:rPr>
              <a:t>Ask: Can you describe what comes to your mind when you think of a culture of information in your organization?</a:t>
            </a:r>
          </a:p>
          <a:p>
            <a:pPr marL="0" indent="0" defTabSz="912937">
              <a:lnSpc>
                <a:spcPct val="110000"/>
              </a:lnSpc>
              <a:spcBef>
                <a:spcPts val="300"/>
              </a:spcBef>
              <a:buFont typeface="Arial" panose="020B0604020202020204" pitchFamily="34" charset="0"/>
              <a:buNone/>
              <a:defRPr/>
            </a:pPr>
            <a:endParaRPr lang="en-US" altLang="en-US" sz="1400" dirty="0">
              <a:latin typeface="Garamond" panose="02020404030301010803" pitchFamily="18" charset="0"/>
            </a:endParaRPr>
          </a:p>
          <a:p>
            <a:pPr marL="0" indent="0" defTabSz="912937">
              <a:lnSpc>
                <a:spcPct val="110000"/>
              </a:lnSpc>
              <a:spcBef>
                <a:spcPts val="300"/>
              </a:spcBef>
              <a:buFont typeface="Arial" panose="020B0604020202020204" pitchFamily="34" charset="0"/>
              <a:buNone/>
              <a:defRPr/>
            </a:pPr>
            <a:r>
              <a:rPr lang="en-US" altLang="en-US" sz="1400" dirty="0">
                <a:latin typeface="Garamond" panose="02020404030301010803" pitchFamily="18" charset="0"/>
              </a:rPr>
              <a:t>The organizational processes that are considered to be part of a culture of information (as perceived by the respondents) </a:t>
            </a:r>
            <a:r>
              <a:rPr lang="en-US" altLang="en-US" sz="1400" dirty="0" smtClean="0">
                <a:latin typeface="Garamond" panose="02020404030301010803" pitchFamily="18" charset="0"/>
              </a:rPr>
              <a:t>are:</a:t>
            </a:r>
            <a:endParaRPr lang="en-US" altLang="en-US" sz="1400" dirty="0">
              <a:latin typeface="Garamond" panose="02020404030301010803" pitchFamily="18" charset="0"/>
            </a:endParaRPr>
          </a:p>
          <a:p>
            <a:pPr marL="857250" lvl="2" indent="-457200">
              <a:spcAft>
                <a:spcPts val="0"/>
              </a:spcAft>
              <a:buFont typeface="Wingdings" panose="05000000000000000000" pitchFamily="2" charset="2"/>
              <a:buChar char="§"/>
            </a:pPr>
            <a:r>
              <a:rPr lang="en-US" sz="1400" dirty="0">
                <a:latin typeface="Garamond" panose="02020404030301010803" pitchFamily="18" charset="0"/>
              </a:rPr>
              <a:t>Emphasizes data quality (SE3):</a:t>
            </a:r>
            <a:r>
              <a:rPr lang="en-US" sz="1400" baseline="0" dirty="0">
                <a:latin typeface="Garamond" panose="02020404030301010803" pitchFamily="18" charset="0"/>
              </a:rPr>
              <a:t> T</a:t>
            </a:r>
            <a:r>
              <a:rPr lang="en-US" sz="1400" dirty="0">
                <a:latin typeface="Garamond" panose="02020404030301010803" pitchFamily="18" charset="0"/>
              </a:rPr>
              <a:t>he extent to which a health</a:t>
            </a:r>
            <a:r>
              <a:rPr lang="en-US" sz="1400" baseline="0" dirty="0">
                <a:latin typeface="Garamond" panose="02020404030301010803" pitchFamily="18" charset="0"/>
              </a:rPr>
              <a:t> department places importance on data quality</a:t>
            </a:r>
            <a:endParaRPr lang="en-US" sz="1400" dirty="0">
              <a:latin typeface="Garamond" panose="02020404030301010803" pitchFamily="18" charset="0"/>
            </a:endParaRPr>
          </a:p>
          <a:p>
            <a:pPr marL="857250" lvl="2" indent="-457200">
              <a:spcAft>
                <a:spcPts val="0"/>
              </a:spcAft>
              <a:buFont typeface="Wingdings" panose="05000000000000000000" pitchFamily="2" charset="2"/>
              <a:buChar char="§"/>
            </a:pPr>
            <a:r>
              <a:rPr lang="en-US" sz="1400" dirty="0">
                <a:latin typeface="Garamond" panose="02020404030301010803" pitchFamily="18" charset="0"/>
              </a:rPr>
              <a:t>Values the use of information (S10, P9, P11, P15, P25):</a:t>
            </a:r>
            <a:r>
              <a:rPr lang="en-US" sz="1400" baseline="0" dirty="0">
                <a:latin typeface="Garamond" panose="02020404030301010803" pitchFamily="18" charset="0"/>
              </a:rPr>
              <a:t> T</a:t>
            </a:r>
            <a:r>
              <a:rPr lang="en-US" sz="1400" dirty="0">
                <a:latin typeface="Garamond" panose="02020404030301010803" pitchFamily="18" charset="0"/>
              </a:rPr>
              <a:t>he extent</a:t>
            </a:r>
            <a:r>
              <a:rPr lang="en-US" sz="1400" baseline="0" dirty="0">
                <a:latin typeface="Garamond" panose="02020404030301010803" pitchFamily="18" charset="0"/>
              </a:rPr>
              <a:t> to which a health department emphasizes and uses data from the RHIS</a:t>
            </a:r>
            <a:endParaRPr lang="en-US" sz="1400" dirty="0">
              <a:latin typeface="Garamond" panose="02020404030301010803" pitchFamily="18" charset="0"/>
            </a:endParaRPr>
          </a:p>
          <a:p>
            <a:pPr marL="857250" lvl="2" indent="-457200">
              <a:spcAft>
                <a:spcPts val="0"/>
              </a:spcAft>
              <a:buFont typeface="Wingdings" panose="05000000000000000000" pitchFamily="2" charset="2"/>
              <a:buChar char="§"/>
            </a:pPr>
            <a:r>
              <a:rPr lang="en-US" sz="1400" dirty="0">
                <a:latin typeface="Garamond" panose="02020404030301010803" pitchFamily="18" charset="0"/>
              </a:rPr>
              <a:t>Promotes evidence-informed decision making (D1, D2, D4, D5, D6):</a:t>
            </a:r>
            <a:r>
              <a:rPr lang="en-US" sz="1400" baseline="0" dirty="0">
                <a:latin typeface="Garamond" panose="02020404030301010803" pitchFamily="18" charset="0"/>
              </a:rPr>
              <a:t> T</a:t>
            </a:r>
            <a:r>
              <a:rPr lang="en-US" sz="1400" dirty="0">
                <a:latin typeface="Garamond" panose="02020404030301010803" pitchFamily="18" charset="0"/>
              </a:rPr>
              <a:t>he extent to which a health department uses evidence from various resources and other</a:t>
            </a:r>
            <a:r>
              <a:rPr lang="en-US" sz="1400" baseline="0" dirty="0">
                <a:latin typeface="Garamond" panose="02020404030301010803" pitchFamily="18" charset="0"/>
              </a:rPr>
              <a:t> objective criteria for decision making</a:t>
            </a:r>
          </a:p>
          <a:p>
            <a:pPr marL="857250" lvl="2" indent="-457200">
              <a:spcAft>
                <a:spcPts val="0"/>
              </a:spcAft>
              <a:buFont typeface="Wingdings" panose="05000000000000000000" pitchFamily="2" charset="2"/>
              <a:buChar char="§"/>
            </a:pPr>
            <a:r>
              <a:rPr lang="en-US" sz="1400" baseline="0" dirty="0">
                <a:latin typeface="Garamond" panose="02020404030301010803" pitchFamily="18" charset="0"/>
              </a:rPr>
              <a:t>Encourages problem-solving (P16, P17, P18, P19): The extent to which a health department’s staff have the capacity for problem-solving.</a:t>
            </a:r>
          </a:p>
          <a:p>
            <a:pPr marL="857250" lvl="2" indent="-457200">
              <a:spcAft>
                <a:spcPts val="0"/>
              </a:spcAft>
              <a:buFont typeface="Wingdings" panose="05000000000000000000" pitchFamily="2" charset="2"/>
              <a:buChar char="§"/>
            </a:pPr>
            <a:r>
              <a:rPr lang="en-US" sz="1400" baseline="0" dirty="0">
                <a:latin typeface="Garamond" panose="02020404030301010803" pitchFamily="18" charset="0"/>
              </a:rPr>
              <a:t>Promotes feedback (S2, S8, S9): The extent to which a health department promotes various types of feedback.</a:t>
            </a:r>
            <a:endParaRPr lang="en-US" sz="1400" dirty="0">
              <a:latin typeface="Garamond" panose="02020404030301010803" pitchFamily="18" charset="0"/>
            </a:endParaRPr>
          </a:p>
          <a:p>
            <a:pPr marL="857250" lvl="2" indent="-457200">
              <a:spcAft>
                <a:spcPts val="0"/>
              </a:spcAft>
              <a:buFont typeface="Wingdings" panose="05000000000000000000" pitchFamily="2" charset="2"/>
              <a:buChar char="§"/>
            </a:pPr>
            <a:r>
              <a:rPr lang="en-US" sz="1400" dirty="0">
                <a:latin typeface="Garamond" panose="02020404030301010803" pitchFamily="18" charset="0"/>
              </a:rPr>
              <a:t>Encourages a sense of responsibility (P1, P2, P3, P4, P5, P6, P21, P23, P24):</a:t>
            </a:r>
            <a:r>
              <a:rPr lang="en-US" sz="1400" baseline="0" dirty="0">
                <a:latin typeface="Garamond" panose="02020404030301010803" pitchFamily="18" charset="0"/>
              </a:rPr>
              <a:t> T</a:t>
            </a:r>
            <a:r>
              <a:rPr lang="en-US" sz="1400" dirty="0">
                <a:latin typeface="Garamond" panose="02020404030301010803" pitchFamily="18" charset="0"/>
              </a:rPr>
              <a:t>he extent to which people</a:t>
            </a:r>
            <a:r>
              <a:rPr lang="en-US" sz="1400" baseline="0" dirty="0">
                <a:latin typeface="Garamond" panose="02020404030301010803" pitchFamily="18" charset="0"/>
              </a:rPr>
              <a:t> feel responsible for their work and its impact by being honest, punctual, and ethical, and by making a difference in their clients’ lives.</a:t>
            </a:r>
            <a:endParaRPr lang="en-US" sz="1400" dirty="0">
              <a:latin typeface="Garamond" panose="02020404030301010803" pitchFamily="18" charset="0"/>
            </a:endParaRPr>
          </a:p>
          <a:p>
            <a:pPr marL="857250" lvl="2" indent="-457200">
              <a:spcAft>
                <a:spcPts val="0"/>
              </a:spcAft>
              <a:buFont typeface="Wingdings" panose="05000000000000000000" pitchFamily="2" charset="2"/>
              <a:buChar char="§"/>
            </a:pPr>
            <a:r>
              <a:rPr lang="en-US" sz="1400" dirty="0">
                <a:latin typeface="Garamond" panose="02020404030301010803" pitchFamily="18" charset="0"/>
              </a:rPr>
              <a:t>Promotes empowerment and accountability (P20,</a:t>
            </a:r>
            <a:r>
              <a:rPr lang="en-US" sz="1400" baseline="0" dirty="0">
                <a:latin typeface="Garamond" panose="02020404030301010803" pitchFamily="18" charset="0"/>
              </a:rPr>
              <a:t> P22, P7): The extent to which a health department gives the authority to make decisions, and people feel accountable for their decision making.</a:t>
            </a:r>
            <a:endParaRPr lang="en-US" sz="1400" dirty="0">
              <a:latin typeface="Garamond" panose="02020404030301010803" pitchFamily="18" charset="0"/>
            </a:endParaRPr>
          </a:p>
          <a:p>
            <a:endParaRPr lang="en-US" dirty="0"/>
          </a:p>
        </p:txBody>
      </p:sp>
    </p:spTree>
    <p:extLst>
      <p:ext uri="{BB962C8B-B14F-4D97-AF65-F5344CB8AC3E}">
        <p14:creationId xmlns:p14="http://schemas.microsoft.com/office/powerpoint/2010/main" val="22080528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0" y="582613"/>
            <a:ext cx="3771900" cy="2914650"/>
          </a:xfrm>
          <a:prstGeom prst="rect">
            <a:avLst/>
          </a:prstGeom>
          <a:noFill/>
          <a:ln w="12700">
            <a:solidFill>
              <a:prstClr val="black"/>
            </a:solidFill>
          </a:ln>
        </p:spPr>
      </p:sp>
      <p:sp>
        <p:nvSpPr>
          <p:cNvPr id="3" name="Notes Placeholder 2"/>
          <p:cNvSpPr>
            <a:spLocks noGrp="1"/>
          </p:cNvSpPr>
          <p:nvPr>
            <p:ph type="body" idx="1"/>
          </p:nvPr>
        </p:nvSpPr>
        <p:spPr>
          <a:xfrm>
            <a:off x="457200" y="3124200"/>
            <a:ext cx="9753599" cy="4648200"/>
          </a:xfrm>
          <a:prstGeom prst="rect">
            <a:avLst/>
          </a:prstGeom>
        </p:spPr>
        <p:txBody>
          <a:bodyPr/>
          <a:lstStyle/>
          <a:p>
            <a:pPr marL="0" indent="0" defTabSz="912937">
              <a:lnSpc>
                <a:spcPct val="110000"/>
              </a:lnSpc>
              <a:spcBef>
                <a:spcPts val="300"/>
              </a:spcBef>
              <a:buFont typeface="Arial" panose="020B0604020202020204" pitchFamily="34" charset="0"/>
              <a:buNone/>
              <a:defRPr/>
            </a:pPr>
            <a:r>
              <a:rPr lang="en-US" altLang="en-US" sz="1200" b="1" u="sng" baseline="0" dirty="0" smtClean="0">
                <a:latin typeface="Garamond" panose="02020404030301010803" pitchFamily="18" charset="0"/>
              </a:rPr>
              <a:t>Facilitator’s Note:</a:t>
            </a:r>
          </a:p>
          <a:p>
            <a:pPr marL="0" indent="0" defTabSz="912937">
              <a:lnSpc>
                <a:spcPct val="110000"/>
              </a:lnSpc>
              <a:spcBef>
                <a:spcPts val="300"/>
              </a:spcBef>
              <a:buFont typeface="Arial" panose="020B0604020202020204" pitchFamily="34" charset="0"/>
              <a:buNone/>
              <a:defRPr/>
            </a:pPr>
            <a:endParaRPr lang="en-US" altLang="en-US" dirty="0">
              <a:latin typeface="Garamond" panose="02020404030301010803" pitchFamily="18" charset="0"/>
            </a:endParaRPr>
          </a:p>
          <a:p>
            <a:pPr marL="114117" indent="-114117" defTabSz="912937">
              <a:lnSpc>
                <a:spcPct val="110000"/>
              </a:lnSpc>
              <a:spcBef>
                <a:spcPts val="300"/>
              </a:spcBef>
              <a:buFont typeface="Arial" panose="020B0604020202020204" pitchFamily="34" charset="0"/>
              <a:buChar char="•"/>
              <a:defRPr/>
            </a:pPr>
            <a:r>
              <a:rPr lang="en-US" altLang="en-US" dirty="0">
                <a:latin typeface="Garamond" panose="02020404030301010803" pitchFamily="18" charset="0"/>
              </a:rPr>
              <a:t>The OBAT is a self-assessment tool that looks at behavioral and organizational factors that affect RHIS performance</a:t>
            </a:r>
            <a:r>
              <a:rPr lang="en-US" altLang="en-US" baseline="0" dirty="0">
                <a:latin typeface="Garamond" panose="02020404030301010803" pitchFamily="18" charset="0"/>
              </a:rPr>
              <a:t> such as:</a:t>
            </a:r>
          </a:p>
          <a:p>
            <a:pPr marL="571317" lvl="1" indent="-114117" defTabSz="912937">
              <a:lnSpc>
                <a:spcPct val="110000"/>
              </a:lnSpc>
              <a:spcBef>
                <a:spcPts val="300"/>
              </a:spcBef>
              <a:buFont typeface="Arial" panose="020B0604020202020204" pitchFamily="34" charset="0"/>
              <a:buChar char="•"/>
              <a:defRPr/>
            </a:pPr>
            <a:r>
              <a:rPr lang="en-US" altLang="en-US" dirty="0">
                <a:latin typeface="Garamond" panose="02020404030301010803" pitchFamily="18" charset="0"/>
              </a:rPr>
              <a:t>Do staff have the necessary knowledge, skills, problem-solving ability, confidence, and motivation? </a:t>
            </a:r>
          </a:p>
          <a:p>
            <a:pPr marL="571317" lvl="1" indent="-114117" defTabSz="912937">
              <a:lnSpc>
                <a:spcPct val="110000"/>
              </a:lnSpc>
              <a:spcBef>
                <a:spcPts val="300"/>
              </a:spcBef>
              <a:buFont typeface="Arial" panose="020B0604020202020204" pitchFamily="34" charset="0"/>
              <a:buChar char="•"/>
              <a:defRPr/>
            </a:pPr>
            <a:r>
              <a:rPr lang="en-US" altLang="en-US" dirty="0">
                <a:latin typeface="Garamond" panose="02020404030301010803" pitchFamily="18" charset="0"/>
              </a:rPr>
              <a:t>Does the organization promote a culture that values information quality and use? </a:t>
            </a:r>
            <a:r>
              <a:rPr lang="en-US" altLang="en-US" dirty="0" smtClean="0">
                <a:latin typeface="Garamond" panose="02020404030301010803" pitchFamily="18" charset="0"/>
              </a:rPr>
              <a:t>Does comparing </a:t>
            </a:r>
            <a:r>
              <a:rPr lang="en-US" altLang="en-US" dirty="0">
                <a:latin typeface="Garamond" panose="02020404030301010803" pitchFamily="18" charset="0"/>
              </a:rPr>
              <a:t>these factors with RHIS performance </a:t>
            </a:r>
            <a:r>
              <a:rPr lang="en-US" altLang="en-US" dirty="0" smtClean="0">
                <a:latin typeface="Garamond" panose="02020404030301010803" pitchFamily="18" charset="0"/>
              </a:rPr>
              <a:t>identify </a:t>
            </a:r>
            <a:r>
              <a:rPr lang="en-US" altLang="en-US" dirty="0">
                <a:latin typeface="Garamond" panose="02020404030301010803" pitchFamily="18" charset="0"/>
              </a:rPr>
              <a:t>gaps and opportunities for improvements?</a:t>
            </a:r>
          </a:p>
          <a:p>
            <a:pPr marL="0" indent="0" defTabSz="912937">
              <a:lnSpc>
                <a:spcPct val="110000"/>
              </a:lnSpc>
              <a:spcBef>
                <a:spcPts val="300"/>
              </a:spcBef>
              <a:buFont typeface="Arial" panose="020B0604020202020204" pitchFamily="34" charset="0"/>
              <a:buNone/>
              <a:defRPr/>
            </a:pPr>
            <a:endParaRPr lang="en-US" altLang="en-US" dirty="0">
              <a:latin typeface="Arial" pitchFamily="34" charset="0"/>
            </a:endParaRPr>
          </a:p>
          <a:p>
            <a:endParaRPr lang="en-US" dirty="0"/>
          </a:p>
        </p:txBody>
      </p:sp>
    </p:spTree>
    <p:extLst>
      <p:ext uri="{BB962C8B-B14F-4D97-AF65-F5344CB8AC3E}">
        <p14:creationId xmlns:p14="http://schemas.microsoft.com/office/powerpoint/2010/main" val="32134296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0" y="582613"/>
            <a:ext cx="3771900" cy="2914650"/>
          </a:xfrm>
          <a:prstGeom prst="rect">
            <a:avLst/>
          </a:prstGeom>
          <a:noFill/>
          <a:ln w="12700">
            <a:solidFill>
              <a:prstClr val="black"/>
            </a:solidFill>
          </a:ln>
        </p:spPr>
      </p:sp>
      <p:sp>
        <p:nvSpPr>
          <p:cNvPr id="3" name="Notes Placeholder 2"/>
          <p:cNvSpPr>
            <a:spLocks noGrp="1"/>
          </p:cNvSpPr>
          <p:nvPr>
            <p:ph type="body" idx="1"/>
          </p:nvPr>
        </p:nvSpPr>
        <p:spPr>
          <a:xfrm>
            <a:off x="457200" y="3124200"/>
            <a:ext cx="9753599" cy="4648200"/>
          </a:xfrm>
          <a:prstGeom prst="rect">
            <a:avLst/>
          </a:prstGeom>
        </p:spPr>
        <p:txBody>
          <a:bodyPr/>
          <a:lstStyle/>
          <a:p>
            <a:pPr marL="0" indent="0" defTabSz="912937">
              <a:lnSpc>
                <a:spcPct val="110000"/>
              </a:lnSpc>
              <a:spcBef>
                <a:spcPts val="300"/>
              </a:spcBef>
              <a:buFont typeface="Arial" panose="020B0604020202020204" pitchFamily="34" charset="0"/>
              <a:buNone/>
              <a:defRPr/>
            </a:pPr>
            <a:endParaRPr lang="en-US" altLang="en-US" dirty="0">
              <a:latin typeface="Arial" pitchFamily="34" charset="0"/>
            </a:endParaRPr>
          </a:p>
          <a:p>
            <a:endParaRPr lang="en-US" dirty="0"/>
          </a:p>
        </p:txBody>
      </p:sp>
    </p:spTree>
    <p:extLst>
      <p:ext uri="{BB962C8B-B14F-4D97-AF65-F5344CB8AC3E}">
        <p14:creationId xmlns:p14="http://schemas.microsoft.com/office/powerpoint/2010/main" val="8961626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dirty="0"/>
          </a:p>
        </p:txBody>
      </p:sp>
    </p:spTree>
    <p:extLst>
      <p:ext uri="{BB962C8B-B14F-4D97-AF65-F5344CB8AC3E}">
        <p14:creationId xmlns:p14="http://schemas.microsoft.com/office/powerpoint/2010/main" val="36664911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xfrm>
            <a:off x="3143250" y="582613"/>
            <a:ext cx="3771900" cy="291465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xfrm>
            <a:off x="1004931" y="3691360"/>
            <a:ext cx="8048539" cy="349784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latin typeface="Arial" pitchFamily="34" charset="0"/>
            </a:endParaRPr>
          </a:p>
        </p:txBody>
      </p:sp>
      <p:sp>
        <p:nvSpPr>
          <p:cNvPr id="32772" name="Slide Number Placeholder 3"/>
          <p:cNvSpPr>
            <a:spLocks noGrp="1"/>
          </p:cNvSpPr>
          <p:nvPr>
            <p:ph type="sldNum" sz="quarter" idx="5"/>
          </p:nvPr>
        </p:nvSpPr>
        <p:spPr bwMode="auto">
          <a:xfrm>
            <a:off x="5697638" y="7382720"/>
            <a:ext cx="4358489" cy="38835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30275" eaLnBrk="0" hangingPunct="0">
              <a:spcBef>
                <a:spcPct val="30000"/>
              </a:spcBef>
              <a:defRPr sz="1200">
                <a:solidFill>
                  <a:schemeClr val="tx1"/>
                </a:solidFill>
                <a:latin typeface="Calibri" pitchFamily="34" charset="0"/>
              </a:defRPr>
            </a:lvl1pPr>
            <a:lvl2pPr marL="741363" indent="-284163" defTabSz="930275" eaLnBrk="0" hangingPunct="0">
              <a:spcBef>
                <a:spcPct val="30000"/>
              </a:spcBef>
              <a:defRPr sz="1200">
                <a:solidFill>
                  <a:schemeClr val="tx1"/>
                </a:solidFill>
                <a:latin typeface="Calibri" pitchFamily="34" charset="0"/>
              </a:defRPr>
            </a:lvl2pPr>
            <a:lvl3pPr marL="1141413" indent="-227013" defTabSz="930275" eaLnBrk="0" hangingPunct="0">
              <a:spcBef>
                <a:spcPct val="30000"/>
              </a:spcBef>
              <a:defRPr sz="1200">
                <a:solidFill>
                  <a:schemeClr val="tx1"/>
                </a:solidFill>
                <a:latin typeface="Calibri" pitchFamily="34" charset="0"/>
              </a:defRPr>
            </a:lvl3pPr>
            <a:lvl4pPr marL="1598613" indent="-227013" defTabSz="930275" eaLnBrk="0" hangingPunct="0">
              <a:spcBef>
                <a:spcPct val="30000"/>
              </a:spcBef>
              <a:defRPr sz="1200">
                <a:solidFill>
                  <a:schemeClr val="tx1"/>
                </a:solidFill>
                <a:latin typeface="Calibri" pitchFamily="34" charset="0"/>
              </a:defRPr>
            </a:lvl4pPr>
            <a:lvl5pPr marL="2055813" indent="-227013" defTabSz="930275" eaLnBrk="0" hangingPunct="0">
              <a:spcBef>
                <a:spcPct val="30000"/>
              </a:spcBef>
              <a:defRPr sz="1200">
                <a:solidFill>
                  <a:schemeClr val="tx1"/>
                </a:solidFill>
                <a:latin typeface="Calibri" pitchFamily="34" charset="0"/>
              </a:defRPr>
            </a:lvl5pPr>
            <a:lvl6pPr marL="2513013" indent="-227013" defTabSz="930275" eaLnBrk="0" fontAlgn="base" hangingPunct="0">
              <a:spcBef>
                <a:spcPct val="30000"/>
              </a:spcBef>
              <a:spcAft>
                <a:spcPct val="0"/>
              </a:spcAft>
              <a:defRPr sz="1200">
                <a:solidFill>
                  <a:schemeClr val="tx1"/>
                </a:solidFill>
                <a:latin typeface="Calibri" pitchFamily="34" charset="0"/>
              </a:defRPr>
            </a:lvl6pPr>
            <a:lvl7pPr marL="2970213" indent="-227013" defTabSz="930275" eaLnBrk="0" fontAlgn="base" hangingPunct="0">
              <a:spcBef>
                <a:spcPct val="30000"/>
              </a:spcBef>
              <a:spcAft>
                <a:spcPct val="0"/>
              </a:spcAft>
              <a:defRPr sz="1200">
                <a:solidFill>
                  <a:schemeClr val="tx1"/>
                </a:solidFill>
                <a:latin typeface="Calibri" pitchFamily="34" charset="0"/>
              </a:defRPr>
            </a:lvl7pPr>
            <a:lvl8pPr marL="3427413" indent="-227013" defTabSz="930275" eaLnBrk="0" fontAlgn="base" hangingPunct="0">
              <a:spcBef>
                <a:spcPct val="30000"/>
              </a:spcBef>
              <a:spcAft>
                <a:spcPct val="0"/>
              </a:spcAft>
              <a:defRPr sz="1200">
                <a:solidFill>
                  <a:schemeClr val="tx1"/>
                </a:solidFill>
                <a:latin typeface="Calibri" pitchFamily="34" charset="0"/>
              </a:defRPr>
            </a:lvl8pPr>
            <a:lvl9pPr marL="3884613" indent="-227013" defTabSz="930275" eaLnBrk="0" fontAlgn="base" hangingPunct="0">
              <a:spcBef>
                <a:spcPct val="30000"/>
              </a:spcBef>
              <a:spcAft>
                <a:spcPct val="0"/>
              </a:spcAft>
              <a:defRPr sz="1200">
                <a:solidFill>
                  <a:schemeClr val="tx1"/>
                </a:solidFill>
                <a:latin typeface="Calibri" pitchFamily="34" charset="0"/>
              </a:defRPr>
            </a:lvl9pPr>
          </a:lstStyle>
          <a:p>
            <a:pPr eaLnBrk="1" fontAlgn="base" hangingPunct="1">
              <a:spcBef>
                <a:spcPct val="0"/>
              </a:spcBef>
              <a:spcAft>
                <a:spcPct val="0"/>
              </a:spcAft>
            </a:pPr>
            <a:fld id="{0D7BB015-8DDD-4519-B9D3-FF64193048EF}" type="slidenum">
              <a:rPr lang="en-US" altLang="en-US" smtClean="0">
                <a:latin typeface="Arial" pitchFamily="34" charset="0"/>
                <a:cs typeface="Arial" pitchFamily="34" charset="0"/>
              </a:rPr>
              <a:pPr eaLnBrk="1" fontAlgn="base" hangingPunct="1">
                <a:spcBef>
                  <a:spcPct val="0"/>
                </a:spcBef>
                <a:spcAft>
                  <a:spcPct val="0"/>
                </a:spcAft>
              </a:pPr>
              <a:t>2</a:t>
            </a:fld>
            <a:endParaRPr lang="en-US" altLang="en-US" dirty="0">
              <a:latin typeface="Arial" pitchFamily="34" charset="0"/>
              <a:cs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endParaRPr lang="en-US"/>
          </a:p>
        </p:txBody>
      </p:sp>
    </p:spTree>
    <p:extLst>
      <p:ext uri="{BB962C8B-B14F-4D97-AF65-F5344CB8AC3E}">
        <p14:creationId xmlns:p14="http://schemas.microsoft.com/office/powerpoint/2010/main" val="21750956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0" y="582613"/>
            <a:ext cx="3771900" cy="2914650"/>
          </a:xfrm>
          <a:prstGeom prst="rect">
            <a:avLst/>
          </a:prstGeom>
        </p:spPr>
      </p:sp>
      <p:sp>
        <p:nvSpPr>
          <p:cNvPr id="3" name="Notes Placeholder 2"/>
          <p:cNvSpPr>
            <a:spLocks noGrp="1"/>
          </p:cNvSpPr>
          <p:nvPr>
            <p:ph type="body" idx="1"/>
          </p:nvPr>
        </p:nvSpPr>
        <p:spPr>
          <a:xfrm>
            <a:off x="1006751" y="3692421"/>
            <a:ext cx="8044898" cy="3497315"/>
          </a:xfrm>
          <a:prstGeom prst="rect">
            <a:avLst/>
          </a:prstGeom>
        </p:spPr>
        <p:txBody>
          <a:bodyPr/>
          <a:lstStyle/>
          <a:p>
            <a:pPr defTabSz="931774">
              <a:defRPr/>
            </a:pPr>
            <a:r>
              <a:rPr lang="en-US" sz="1400" dirty="0">
                <a:latin typeface="Garamond" panose="02020404030301010803" pitchFamily="18" charset="0"/>
              </a:rPr>
              <a:t>The tools can be used in combination or alone.</a:t>
            </a:r>
          </a:p>
          <a:p>
            <a:endParaRPr lang="en-US" dirty="0"/>
          </a:p>
        </p:txBody>
      </p:sp>
      <p:sp>
        <p:nvSpPr>
          <p:cNvPr id="4" name="Slide Number Placeholder 3"/>
          <p:cNvSpPr>
            <a:spLocks noGrp="1"/>
          </p:cNvSpPr>
          <p:nvPr>
            <p:ph type="sldNum" sz="quarter" idx="10"/>
          </p:nvPr>
        </p:nvSpPr>
        <p:spPr>
          <a:xfrm>
            <a:off x="5696573" y="7382187"/>
            <a:ext cx="4359551" cy="388886"/>
          </a:xfrm>
          <a:prstGeom prst="rect">
            <a:avLst/>
          </a:prstGeom>
        </p:spPr>
        <p:txBody>
          <a:bodyPr/>
          <a:lstStyle/>
          <a:p>
            <a:fld id="{E867FDD7-25B0-4294-AA60-C921AE00483B}" type="slidenum">
              <a:rPr lang="en-US" smtClean="0"/>
              <a:pPr/>
              <a:t>4</a:t>
            </a:fld>
            <a:endParaRPr lang="en-US" dirty="0"/>
          </a:p>
        </p:txBody>
      </p:sp>
    </p:spTree>
    <p:extLst>
      <p:ext uri="{BB962C8B-B14F-4D97-AF65-F5344CB8AC3E}">
        <p14:creationId xmlns:p14="http://schemas.microsoft.com/office/powerpoint/2010/main" val="40854581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0" y="582613"/>
            <a:ext cx="3771900" cy="2914650"/>
          </a:xfrm>
          <a:prstGeom prst="rect">
            <a:avLst/>
          </a:prstGeom>
        </p:spPr>
      </p:sp>
      <p:sp>
        <p:nvSpPr>
          <p:cNvPr id="3" name="Notes Placeholder 2"/>
          <p:cNvSpPr>
            <a:spLocks noGrp="1"/>
          </p:cNvSpPr>
          <p:nvPr>
            <p:ph type="body" idx="1"/>
          </p:nvPr>
        </p:nvSpPr>
        <p:spPr>
          <a:xfrm>
            <a:off x="1006751" y="3692421"/>
            <a:ext cx="8044898" cy="3497315"/>
          </a:xfrm>
          <a:prstGeom prst="rect">
            <a:avLst/>
          </a:prstGeom>
        </p:spPr>
        <p:txBody>
          <a:bodyPr/>
          <a:lstStyle/>
          <a:p>
            <a:r>
              <a:rPr lang="en-US" sz="1400" b="1" u="sng" dirty="0" smtClean="0">
                <a:latin typeface="Garamond" panose="02020404030301010803" pitchFamily="18" charset="0"/>
              </a:rPr>
              <a:t>Facilitator’s Note:</a:t>
            </a:r>
          </a:p>
          <a:p>
            <a:endParaRPr lang="en-US" sz="1400" dirty="0">
              <a:latin typeface="Garamond" panose="02020404030301010803" pitchFamily="18" charset="0"/>
            </a:endParaRPr>
          </a:p>
          <a:p>
            <a:r>
              <a:rPr lang="en-US" sz="1400" dirty="0">
                <a:latin typeface="Garamond" panose="02020404030301010803" pitchFamily="18" charset="0"/>
              </a:rPr>
              <a:t>Remind </a:t>
            </a:r>
            <a:r>
              <a:rPr lang="en-US" sz="1400" baseline="0" dirty="0">
                <a:latin typeface="Garamond" panose="02020404030301010803" pitchFamily="18" charset="0"/>
              </a:rPr>
              <a:t>participants that the PRISM Conceptual Model was presented in Session 4 and now we are showing how the PRISM </a:t>
            </a:r>
            <a:r>
              <a:rPr lang="en-US" sz="1400" baseline="0" dirty="0" smtClean="0">
                <a:latin typeface="Garamond" panose="02020404030301010803" pitchFamily="18" charset="0"/>
              </a:rPr>
              <a:t>Tools </a:t>
            </a:r>
            <a:r>
              <a:rPr lang="en-US" sz="1400" baseline="0" dirty="0">
                <a:latin typeface="Garamond" panose="02020404030301010803" pitchFamily="18" charset="0"/>
              </a:rPr>
              <a:t>are related to it.</a:t>
            </a:r>
          </a:p>
          <a:p>
            <a:endParaRPr lang="en-US" sz="1400" baseline="0" dirty="0">
              <a:latin typeface="Garamond" panose="02020404030301010803" pitchFamily="18" charset="0"/>
            </a:endParaRPr>
          </a:p>
          <a:p>
            <a:r>
              <a:rPr lang="en-US" sz="1400" baseline="0" dirty="0">
                <a:latin typeface="Garamond" panose="02020404030301010803" pitchFamily="18" charset="0"/>
              </a:rPr>
              <a:t>Click 6 times to show the linking of PRISM tools with the model.</a:t>
            </a:r>
            <a:endParaRPr lang="en-US" sz="1400" dirty="0">
              <a:latin typeface="Garamond" panose="02020404030301010803" pitchFamily="18" charset="0"/>
            </a:endParaRPr>
          </a:p>
        </p:txBody>
      </p:sp>
      <p:sp>
        <p:nvSpPr>
          <p:cNvPr id="4" name="Slide Number Placeholder 3"/>
          <p:cNvSpPr>
            <a:spLocks noGrp="1"/>
          </p:cNvSpPr>
          <p:nvPr>
            <p:ph type="sldNum" sz="quarter" idx="10"/>
          </p:nvPr>
        </p:nvSpPr>
        <p:spPr>
          <a:xfrm>
            <a:off x="5696573" y="7382187"/>
            <a:ext cx="4359551" cy="388886"/>
          </a:xfrm>
          <a:prstGeom prst="rect">
            <a:avLst/>
          </a:prstGeom>
        </p:spPr>
        <p:txBody>
          <a:bodyPr/>
          <a:lstStyle/>
          <a:p>
            <a:fld id="{F19303DE-3E45-4DD3-9505-92EF4803EF97}" type="slidenum">
              <a:rPr lang="en-US" smtClean="0"/>
              <a:pPr/>
              <a:t>5</a:t>
            </a:fld>
            <a:endParaRPr lang="en-US" dirty="0"/>
          </a:p>
        </p:txBody>
      </p:sp>
    </p:spTree>
    <p:extLst>
      <p:ext uri="{BB962C8B-B14F-4D97-AF65-F5344CB8AC3E}">
        <p14:creationId xmlns:p14="http://schemas.microsoft.com/office/powerpoint/2010/main" val="31910653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0" y="582613"/>
            <a:ext cx="3771900" cy="2914650"/>
          </a:xfrm>
          <a:prstGeom prst="rect">
            <a:avLst/>
          </a:prstGeom>
          <a:noFill/>
          <a:ln w="12700">
            <a:solidFill>
              <a:prstClr val="black"/>
            </a:solidFill>
          </a:ln>
        </p:spPr>
      </p:sp>
      <p:sp>
        <p:nvSpPr>
          <p:cNvPr id="3" name="Notes Placeholder 2"/>
          <p:cNvSpPr>
            <a:spLocks noGrp="1"/>
          </p:cNvSpPr>
          <p:nvPr>
            <p:ph type="body" idx="1"/>
          </p:nvPr>
        </p:nvSpPr>
        <p:spPr>
          <a:xfrm>
            <a:off x="838200" y="3583973"/>
            <a:ext cx="8045450" cy="3497263"/>
          </a:xfrm>
          <a:prstGeom prst="rect">
            <a:avLst/>
          </a:prstGeom>
        </p:spPr>
        <p:txBody>
          <a:bodyPr/>
          <a:lstStyle/>
          <a:p>
            <a:r>
              <a:rPr lang="en-US" sz="1400" dirty="0">
                <a:latin typeface="Garamond" panose="02020404030301010803" pitchFamily="18" charset="0"/>
              </a:rPr>
              <a:t>Participants should open “Performance of Routine Information System Management (PRISM) Toolkit: Tools,” </a:t>
            </a:r>
            <a:r>
              <a:rPr lang="en-US" sz="1400" baseline="0" dirty="0">
                <a:latin typeface="Garamond" panose="02020404030301010803" pitchFamily="18" charset="0"/>
              </a:rPr>
              <a:t>to go through each tool one by one.</a:t>
            </a:r>
          </a:p>
          <a:p>
            <a:endParaRPr lang="en-US" sz="1400" baseline="0" dirty="0">
              <a:latin typeface="Garamond" panose="02020404030301010803" pitchFamily="18" charset="0"/>
            </a:endParaRPr>
          </a:p>
          <a:p>
            <a:pPr lvl="0"/>
            <a:r>
              <a:rPr lang="en-US" sz="1400" b="1" u="sng" kern="1200" dirty="0" smtClean="0">
                <a:solidFill>
                  <a:schemeClr val="tx1"/>
                </a:solidFill>
                <a:effectLst/>
                <a:latin typeface="Garamond" panose="02020404030301010803" pitchFamily="18" charset="0"/>
              </a:rPr>
              <a:t>Facilitator’s Note:</a:t>
            </a:r>
          </a:p>
          <a:p>
            <a:pPr marL="285750" indent="-285750">
              <a:buFontTx/>
              <a:buChar char="-"/>
            </a:pPr>
            <a:r>
              <a:rPr lang="en-US" sz="1400" b="0" baseline="0" dirty="0" smtClean="0">
                <a:latin typeface="Garamond" panose="02020404030301010803" pitchFamily="18" charset="0"/>
              </a:rPr>
              <a:t>Carefully </a:t>
            </a:r>
            <a:r>
              <a:rPr lang="en-US" sz="1400" b="0" baseline="0" dirty="0">
                <a:latin typeface="Garamond" panose="02020404030301010803" pitchFamily="18" charset="0"/>
              </a:rPr>
              <a:t>go through each tool, explaining all the sections in each tool</a:t>
            </a:r>
          </a:p>
          <a:p>
            <a:pPr marL="285750" indent="-285750">
              <a:buFontTx/>
              <a:buChar char="-"/>
            </a:pPr>
            <a:r>
              <a:rPr lang="en-US" sz="1400" b="0" baseline="0" dirty="0">
                <a:latin typeface="Garamond" panose="02020404030301010803" pitchFamily="18" charset="0"/>
              </a:rPr>
              <a:t>Encourage participants to ask clarifying questions, and address those questions</a:t>
            </a:r>
          </a:p>
          <a:p>
            <a:pPr marL="285750" indent="-285750">
              <a:buFontTx/>
              <a:buChar char="-"/>
            </a:pPr>
            <a:endParaRPr lang="en-US" sz="1400" b="1" baseline="0" dirty="0">
              <a:latin typeface="Garamond" panose="02020404030301010803" pitchFamily="18" charset="0"/>
            </a:endParaRPr>
          </a:p>
          <a:p>
            <a:endParaRPr lang="en-US" sz="1400" baseline="0" dirty="0">
              <a:latin typeface="Garamond" panose="02020404030301010803" pitchFamily="18" charset="0"/>
            </a:endParaRPr>
          </a:p>
          <a:p>
            <a:endParaRPr lang="en-US" sz="1400" dirty="0">
              <a:latin typeface="Garamond" panose="02020404030301010803" pitchFamily="18" charset="0"/>
            </a:endParaRPr>
          </a:p>
        </p:txBody>
      </p:sp>
    </p:spTree>
    <p:extLst>
      <p:ext uri="{BB962C8B-B14F-4D97-AF65-F5344CB8AC3E}">
        <p14:creationId xmlns:p14="http://schemas.microsoft.com/office/powerpoint/2010/main" val="21444224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0" y="582613"/>
            <a:ext cx="3771900" cy="2914650"/>
          </a:xfrm>
          <a:prstGeom prst="rect">
            <a:avLst/>
          </a:prstGeom>
        </p:spPr>
      </p:sp>
      <p:sp>
        <p:nvSpPr>
          <p:cNvPr id="3" name="Notes Placeholder 2"/>
          <p:cNvSpPr>
            <a:spLocks noGrp="1"/>
          </p:cNvSpPr>
          <p:nvPr>
            <p:ph type="body" idx="1"/>
          </p:nvPr>
        </p:nvSpPr>
        <p:spPr>
          <a:xfrm>
            <a:off x="1006751" y="3692421"/>
            <a:ext cx="8044898" cy="3497315"/>
          </a:xfrm>
          <a:prstGeom prst="rect">
            <a:avLst/>
          </a:prstGeom>
        </p:spPr>
        <p:txBody>
          <a:bodyPr/>
          <a:lstStyle/>
          <a:p>
            <a:pPr lvl="0"/>
            <a:r>
              <a:rPr lang="en-US" sz="1400" b="1" u="sng" kern="1200" dirty="0">
                <a:solidFill>
                  <a:schemeClr val="tx1"/>
                </a:solidFill>
                <a:effectLst/>
                <a:latin typeface="Garamond" panose="02020404030301010803" pitchFamily="18" charset="0"/>
              </a:rPr>
              <a:t>Facilitator’s </a:t>
            </a:r>
            <a:r>
              <a:rPr lang="en-US" sz="1400" b="1" u="sng" kern="1200" dirty="0" smtClean="0">
                <a:solidFill>
                  <a:schemeClr val="tx1"/>
                </a:solidFill>
                <a:effectLst/>
                <a:latin typeface="Garamond" panose="02020404030301010803" pitchFamily="18" charset="0"/>
              </a:rPr>
              <a:t>Note</a:t>
            </a:r>
            <a:r>
              <a:rPr lang="en-US" sz="1400" b="1" u="sng" kern="1200" dirty="0">
                <a:solidFill>
                  <a:schemeClr val="tx1"/>
                </a:solidFill>
                <a:effectLst/>
                <a:latin typeface="Garamond" panose="02020404030301010803" pitchFamily="18" charset="0"/>
              </a:rPr>
              <a:t>:</a:t>
            </a:r>
          </a:p>
          <a:p>
            <a:pPr lvl="0"/>
            <a:endParaRPr lang="en-US" sz="1400" b="1" kern="1200" dirty="0">
              <a:solidFill>
                <a:schemeClr val="tx1"/>
              </a:solidFill>
              <a:effectLst/>
              <a:latin typeface="Garamond" panose="02020404030301010803" pitchFamily="18" charset="0"/>
            </a:endParaRPr>
          </a:p>
          <a:p>
            <a:pPr marL="0" marR="58577" lvl="1" indent="0" algn="l" rtl="0">
              <a:lnSpc>
                <a:spcPct val="95825"/>
              </a:lnSpc>
              <a:spcBef>
                <a:spcPts val="1288"/>
              </a:spcBef>
              <a:buFont typeface="Arial" panose="020B0604020202020204" pitchFamily="34" charset="0"/>
              <a:buNone/>
            </a:pPr>
            <a:r>
              <a:rPr lang="en-US" sz="1400" kern="1200" dirty="0">
                <a:solidFill>
                  <a:schemeClr val="tx1"/>
                </a:solidFill>
                <a:effectLst/>
                <a:latin typeface="Garamond" panose="02020404030301010803" pitchFamily="18" charset="0"/>
              </a:rPr>
              <a:t>Go through the RHIS</a:t>
            </a:r>
            <a:r>
              <a:rPr lang="en-US" sz="1400" kern="1200" baseline="0" dirty="0">
                <a:solidFill>
                  <a:schemeClr val="tx1"/>
                </a:solidFill>
                <a:effectLst/>
                <a:latin typeface="Garamond" panose="02020404030301010803" pitchFamily="18" charset="0"/>
              </a:rPr>
              <a:t> Overview Tool, explain, with examples, what data is collected using:</a:t>
            </a:r>
          </a:p>
          <a:p>
            <a:pPr marL="0" marR="58577" lvl="1" indent="0" algn="l" rtl="0">
              <a:lnSpc>
                <a:spcPct val="95825"/>
              </a:lnSpc>
              <a:spcBef>
                <a:spcPts val="1288"/>
              </a:spcBef>
              <a:buFont typeface="Arial" panose="020B0604020202020204" pitchFamily="34" charset="0"/>
              <a:buNone/>
            </a:pPr>
            <a:r>
              <a:rPr lang="en-US" sz="1400" kern="1200" baseline="0" dirty="0">
                <a:solidFill>
                  <a:schemeClr val="tx1"/>
                </a:solidFill>
                <a:effectLst/>
                <a:latin typeface="Garamond" panose="02020404030301010803" pitchFamily="18" charset="0"/>
              </a:rPr>
              <a:t> </a:t>
            </a:r>
            <a:endParaRPr lang="en-US" sz="2800" kern="1200" dirty="0">
              <a:solidFill>
                <a:schemeClr val="tx1"/>
              </a:solidFill>
              <a:latin typeface="Century Gothic" panose="020B0502020202020204" pitchFamily="34" charset="0"/>
              <a:cs typeface="Gill Sans MT"/>
            </a:endParaRPr>
          </a:p>
          <a:p>
            <a:pPr marR="58577" lvl="1" indent="-457200" algn="l" rtl="0">
              <a:lnSpc>
                <a:spcPct val="95825"/>
              </a:lnSpc>
              <a:spcBef>
                <a:spcPts val="1288"/>
              </a:spcBef>
              <a:buFont typeface="Arial" panose="020B0604020202020204" pitchFamily="34" charset="0"/>
              <a:buChar char="•"/>
            </a:pPr>
            <a:r>
              <a:rPr lang="en-US" sz="2800" kern="1200" dirty="0">
                <a:solidFill>
                  <a:schemeClr val="tx1"/>
                </a:solidFill>
                <a:latin typeface="Century Gothic" panose="020B0502020202020204" pitchFamily="34" charset="0"/>
                <a:cs typeface="Gill Sans MT"/>
              </a:rPr>
              <a:t>Data collection and transmission sheet</a:t>
            </a:r>
          </a:p>
          <a:p>
            <a:pPr marR="58577" lvl="1" indent="-457200" algn="l" rtl="0">
              <a:lnSpc>
                <a:spcPct val="95825"/>
              </a:lnSpc>
              <a:spcBef>
                <a:spcPts val="1288"/>
              </a:spcBef>
              <a:buFont typeface="Arial" panose="020B0604020202020204" pitchFamily="34" charset="0"/>
              <a:buChar char="•"/>
            </a:pPr>
            <a:r>
              <a:rPr lang="en-US" sz="2800" kern="1200" dirty="0">
                <a:solidFill>
                  <a:schemeClr val="tx1"/>
                </a:solidFill>
                <a:latin typeface="Century Gothic" panose="020B0502020202020204" pitchFamily="34" charset="0"/>
                <a:cs typeface="Gill Sans MT"/>
              </a:rPr>
              <a:t>Information system mapping sheet</a:t>
            </a:r>
          </a:p>
          <a:p>
            <a:pPr marR="58577" lvl="1" indent="-457200" algn="l" rtl="0">
              <a:lnSpc>
                <a:spcPct val="95825"/>
              </a:lnSpc>
              <a:spcBef>
                <a:spcPts val="1288"/>
              </a:spcBef>
              <a:buFont typeface="Arial" panose="020B0604020202020204" pitchFamily="34" charset="0"/>
              <a:buChar char="•"/>
            </a:pPr>
            <a:r>
              <a:rPr lang="en-US" sz="2800" kern="1200" dirty="0">
                <a:solidFill>
                  <a:schemeClr val="tx1"/>
                </a:solidFill>
                <a:latin typeface="Century Gothic" panose="020B0502020202020204" pitchFamily="34" charset="0"/>
                <a:cs typeface="Gill Sans MT"/>
              </a:rPr>
              <a:t>Information flow sheet</a:t>
            </a:r>
          </a:p>
          <a:p>
            <a:pPr lvl="0"/>
            <a:endParaRPr lang="en-US" sz="1400" kern="1200" dirty="0">
              <a:solidFill>
                <a:schemeClr val="tx1"/>
              </a:solidFill>
              <a:effectLst/>
              <a:latin typeface="Garamond" panose="02020404030301010803" pitchFamily="18" charset="0"/>
            </a:endParaRPr>
          </a:p>
          <a:p>
            <a:pPr lvl="0"/>
            <a:r>
              <a:rPr lang="en-US" sz="1400" kern="1200" dirty="0">
                <a:solidFill>
                  <a:schemeClr val="tx1"/>
                </a:solidFill>
                <a:effectLst/>
                <a:latin typeface="Garamond" panose="02020404030301010803" pitchFamily="18" charset="0"/>
              </a:rPr>
              <a:t>Encourage</a:t>
            </a:r>
            <a:r>
              <a:rPr lang="en-US" sz="1400" kern="1200" baseline="0" dirty="0">
                <a:solidFill>
                  <a:schemeClr val="tx1"/>
                </a:solidFill>
                <a:effectLst/>
                <a:latin typeface="Garamond" panose="02020404030301010803" pitchFamily="18" charset="0"/>
              </a:rPr>
              <a:t> participants to ask clarifying questions. Respond accordingly.</a:t>
            </a:r>
          </a:p>
          <a:p>
            <a:pPr lvl="0"/>
            <a:endParaRPr lang="en-US" sz="1400" kern="1200" baseline="0" dirty="0">
              <a:solidFill>
                <a:schemeClr val="tx1"/>
              </a:solidFill>
              <a:effectLst/>
              <a:latin typeface="Garamond" panose="02020404030301010803" pitchFamily="18" charset="0"/>
            </a:endParaRPr>
          </a:p>
          <a:p>
            <a:pPr lvl="0"/>
            <a:r>
              <a:rPr lang="en-US" sz="1400" kern="1200" baseline="0" dirty="0">
                <a:solidFill>
                  <a:schemeClr val="tx1"/>
                </a:solidFill>
                <a:effectLst/>
                <a:latin typeface="Garamond" panose="02020404030301010803" pitchFamily="18" charset="0"/>
              </a:rPr>
              <a:t>Also elaborate that:</a:t>
            </a:r>
            <a:endParaRPr lang="en-US" sz="1400" kern="1200" dirty="0">
              <a:solidFill>
                <a:schemeClr val="tx1"/>
              </a:solidFill>
              <a:effectLst/>
              <a:latin typeface="Garamond" panose="02020404030301010803" pitchFamily="18" charset="0"/>
            </a:endParaRPr>
          </a:p>
          <a:p>
            <a:pPr lvl="0"/>
            <a:endParaRPr lang="en-US" sz="1400" kern="1200" dirty="0">
              <a:solidFill>
                <a:schemeClr val="tx1"/>
              </a:solidFill>
              <a:effectLst/>
              <a:latin typeface="Garamond" panose="02020404030301010803" pitchFamily="18" charset="0"/>
            </a:endParaRPr>
          </a:p>
          <a:p>
            <a:pPr lvl="0"/>
            <a:r>
              <a:rPr lang="en-US" sz="1400" kern="1200" dirty="0">
                <a:solidFill>
                  <a:schemeClr val="tx1"/>
                </a:solidFill>
                <a:effectLst/>
                <a:latin typeface="Garamond" panose="02020404030301010803" pitchFamily="18" charset="0"/>
              </a:rPr>
              <a:t>This</a:t>
            </a:r>
            <a:r>
              <a:rPr lang="en-US" sz="1400" kern="1200" baseline="0" dirty="0">
                <a:solidFill>
                  <a:schemeClr val="tx1"/>
                </a:solidFill>
                <a:effectLst/>
                <a:latin typeface="Garamond" panose="02020404030301010803" pitchFamily="18" charset="0"/>
              </a:rPr>
              <a:t> tool is m</a:t>
            </a:r>
            <a:r>
              <a:rPr lang="en-US" sz="1400" kern="1200" dirty="0">
                <a:solidFill>
                  <a:schemeClr val="tx1"/>
                </a:solidFill>
                <a:effectLst/>
                <a:latin typeface="Garamond" panose="02020404030301010803" pitchFamily="18" charset="0"/>
              </a:rPr>
              <a:t>ostly</a:t>
            </a:r>
            <a:r>
              <a:rPr lang="en-US" sz="1400" kern="1200" baseline="0" dirty="0">
                <a:solidFill>
                  <a:schemeClr val="tx1"/>
                </a:solidFill>
                <a:effectLst/>
                <a:latin typeface="Garamond" panose="02020404030301010803" pitchFamily="18" charset="0"/>
              </a:rPr>
              <a:t> used at the national level or in group exercises jointly with national- and subnational-level managers.</a:t>
            </a:r>
            <a:endParaRPr lang="en-US" sz="1400" kern="1200" dirty="0">
              <a:solidFill>
                <a:schemeClr val="tx1"/>
              </a:solidFill>
              <a:effectLst/>
              <a:latin typeface="Garamond" panose="02020404030301010803" pitchFamily="18" charset="0"/>
            </a:endParaRPr>
          </a:p>
          <a:p>
            <a:pPr marL="171450" lvl="0" indent="-171450">
              <a:buFont typeface="Arial" panose="020B0604020202020204" pitchFamily="34" charset="0"/>
              <a:buChar char="•"/>
            </a:pPr>
            <a:r>
              <a:rPr lang="en-US" sz="1400" kern="1200" dirty="0">
                <a:solidFill>
                  <a:schemeClr val="tx1"/>
                </a:solidFill>
                <a:effectLst/>
                <a:latin typeface="Garamond" panose="02020404030301010803" pitchFamily="18" charset="0"/>
              </a:rPr>
              <a:t>Identify existing information systems, types of information collected under each system, and duplication of information among systems and links (or lack of links) among</a:t>
            </a:r>
            <a:r>
              <a:rPr lang="en-US" sz="1400" kern="1200" baseline="0" dirty="0">
                <a:solidFill>
                  <a:schemeClr val="tx1"/>
                </a:solidFill>
                <a:effectLst/>
                <a:latin typeface="Garamond" panose="02020404030301010803" pitchFamily="18" charset="0"/>
              </a:rPr>
              <a:t> the systems.</a:t>
            </a:r>
            <a:endParaRPr lang="en-US" sz="1400" kern="1200" dirty="0">
              <a:solidFill>
                <a:schemeClr val="tx1"/>
              </a:solidFill>
              <a:effectLst/>
              <a:latin typeface="Garamond" panose="02020404030301010803" pitchFamily="18" charset="0"/>
            </a:endParaRPr>
          </a:p>
          <a:p>
            <a:pPr marL="171450" lvl="0" indent="-171450">
              <a:lnSpc>
                <a:spcPct val="150000"/>
              </a:lnSpc>
              <a:buFont typeface="Arial" panose="020B0604020202020204" pitchFamily="34" charset="0"/>
              <a:buChar char="•"/>
            </a:pPr>
            <a:r>
              <a:rPr lang="en-US" sz="1400" kern="1200" dirty="0">
                <a:solidFill>
                  <a:schemeClr val="tx1"/>
                </a:solidFill>
                <a:effectLst/>
                <a:latin typeface="Garamond" panose="02020404030301010803" pitchFamily="18" charset="0"/>
              </a:rPr>
              <a:t>Describe details of the data collection registers/forms and reporting forms used.</a:t>
            </a:r>
          </a:p>
          <a:p>
            <a:pPr marL="171450" lvl="0" indent="-171450">
              <a:buFont typeface="Arial" panose="020B0604020202020204" pitchFamily="34" charset="0"/>
              <a:buChar char="•"/>
            </a:pPr>
            <a:r>
              <a:rPr lang="en-US" sz="1400" kern="1200" dirty="0">
                <a:solidFill>
                  <a:schemeClr val="tx1"/>
                </a:solidFill>
                <a:effectLst/>
                <a:latin typeface="Garamond" panose="02020404030301010803" pitchFamily="18" charset="0"/>
              </a:rPr>
              <a:t>Illustrate how and when information flows among different levels of the organization, their overlap, and the burden of information.</a:t>
            </a:r>
          </a:p>
          <a:p>
            <a:pPr marL="171450" lvl="0" indent="-171450">
              <a:buFont typeface="Arial" panose="020B0604020202020204" pitchFamily="34" charset="0"/>
              <a:buChar char="•"/>
            </a:pPr>
            <a:endParaRPr lang="en-US" sz="1400" kern="1200" dirty="0">
              <a:solidFill>
                <a:schemeClr val="tx1"/>
              </a:solidFill>
              <a:effectLst/>
              <a:latin typeface="Garamond" panose="02020404030301010803" pitchFamily="18" charset="0"/>
            </a:endParaRPr>
          </a:p>
          <a:p>
            <a:pPr marL="171450" lvl="0" indent="-171450">
              <a:buFont typeface="Arial" panose="020B0604020202020204" pitchFamily="34" charset="0"/>
              <a:buChar char="•"/>
            </a:pPr>
            <a:r>
              <a:rPr lang="en-US" sz="1400" b="0" kern="1200" dirty="0">
                <a:solidFill>
                  <a:schemeClr val="tx1"/>
                </a:solidFill>
                <a:effectLst/>
                <a:latin typeface="Garamond" panose="02020404030301010803" pitchFamily="18" charset="0"/>
              </a:rPr>
              <a:t>RHIS Overview Tool</a:t>
            </a:r>
            <a:r>
              <a:rPr lang="en-US" sz="1400" b="0" kern="1200" baseline="0" dirty="0">
                <a:solidFill>
                  <a:schemeClr val="tx1"/>
                </a:solidFill>
                <a:effectLst/>
                <a:latin typeface="Garamond" panose="02020404030301010803" pitchFamily="18" charset="0"/>
              </a:rPr>
              <a:t> </a:t>
            </a:r>
            <a:r>
              <a:rPr lang="en-US" sz="1400" b="0" kern="1200" dirty="0">
                <a:solidFill>
                  <a:schemeClr val="tx1"/>
                </a:solidFill>
                <a:effectLst/>
                <a:latin typeface="Garamond" panose="02020404030301010803" pitchFamily="18" charset="0"/>
              </a:rPr>
              <a:t>provides opportunities to help integrate systems, reduce duplication, and streamline data collection.</a:t>
            </a:r>
          </a:p>
          <a:p>
            <a:pPr marL="0" lvl="0" indent="0">
              <a:buFont typeface="Arial" panose="020B0604020202020204" pitchFamily="34" charset="0"/>
              <a:buNone/>
            </a:pPr>
            <a:endParaRPr lang="en-US" sz="1400" b="1" kern="1200" dirty="0">
              <a:solidFill>
                <a:schemeClr val="tx1"/>
              </a:solidFill>
              <a:effectLst/>
              <a:latin typeface="Garamond" panose="02020404030301010803" pitchFamily="18" charset="0"/>
            </a:endParaRPr>
          </a:p>
          <a:p>
            <a:pPr marL="171450" lvl="0" indent="-171450">
              <a:buFont typeface="Arial" panose="020B0604020202020204" pitchFamily="34" charset="0"/>
              <a:buChar char="•"/>
            </a:pPr>
            <a:endParaRPr lang="en-US" sz="1400" b="1" kern="1200" dirty="0">
              <a:solidFill>
                <a:schemeClr val="tx1"/>
              </a:solidFill>
              <a:effectLst/>
              <a:latin typeface="Garamond" panose="02020404030301010803" pitchFamily="18" charset="0"/>
            </a:endParaRPr>
          </a:p>
        </p:txBody>
      </p:sp>
      <p:sp>
        <p:nvSpPr>
          <p:cNvPr id="4" name="Slide Number Placeholder 3"/>
          <p:cNvSpPr>
            <a:spLocks noGrp="1"/>
          </p:cNvSpPr>
          <p:nvPr>
            <p:ph type="sldNum" sz="quarter" idx="10"/>
          </p:nvPr>
        </p:nvSpPr>
        <p:spPr>
          <a:xfrm>
            <a:off x="5696573" y="7382187"/>
            <a:ext cx="4359551" cy="388886"/>
          </a:xfrm>
          <a:prstGeom prst="rect">
            <a:avLst/>
          </a:prstGeom>
        </p:spPr>
        <p:txBody>
          <a:bodyPr/>
          <a:lstStyle/>
          <a:p>
            <a:fld id="{E867FDD7-25B0-4294-AA60-C921AE00483B}" type="slidenum">
              <a:rPr lang="en-US" smtClean="0"/>
              <a:pPr/>
              <a:t>7</a:t>
            </a:fld>
            <a:endParaRPr lang="en-US" dirty="0"/>
          </a:p>
        </p:txBody>
      </p:sp>
    </p:spTree>
    <p:extLst>
      <p:ext uri="{BB962C8B-B14F-4D97-AF65-F5344CB8AC3E}">
        <p14:creationId xmlns:p14="http://schemas.microsoft.com/office/powerpoint/2010/main" val="4414190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1006475" y="3692525"/>
            <a:ext cx="8045450" cy="3497263"/>
          </a:xfrm>
          <a:prstGeom prst="rect">
            <a:avLst/>
          </a:prstGeom>
        </p:spPr>
        <p:txBody>
          <a:bodyPr>
            <a:normAutofit/>
          </a:bodyPr>
          <a:lstStyle/>
          <a:p>
            <a:pPr marL="0" marR="58577" lvl="1" indent="0" algn="l" rtl="0">
              <a:lnSpc>
                <a:spcPct val="95825"/>
              </a:lnSpc>
              <a:spcBef>
                <a:spcPts val="1288"/>
              </a:spcBef>
              <a:buFont typeface="Arial" panose="020B0604020202020204" pitchFamily="34" charset="0"/>
              <a:buNone/>
            </a:pPr>
            <a:r>
              <a:rPr lang="en-US" sz="1400" kern="1200" dirty="0">
                <a:solidFill>
                  <a:schemeClr val="tx1"/>
                </a:solidFill>
                <a:effectLst/>
                <a:latin typeface="Garamond" panose="02020404030301010803" pitchFamily="18" charset="0"/>
              </a:rPr>
              <a:t>Go through the RHIS Performance Diagnostic</a:t>
            </a:r>
            <a:r>
              <a:rPr lang="en-US" sz="1400" kern="1200" baseline="0" dirty="0">
                <a:solidFill>
                  <a:schemeClr val="tx1"/>
                </a:solidFill>
                <a:effectLst/>
                <a:latin typeface="Garamond" panose="02020404030301010803" pitchFamily="18" charset="0"/>
              </a:rPr>
              <a:t> Tool; explain, with examples, what data is collected.</a:t>
            </a:r>
            <a:endParaRPr lang="en-US" sz="1400" kern="1200" dirty="0">
              <a:solidFill>
                <a:schemeClr val="tx1"/>
              </a:solidFill>
              <a:effectLst/>
              <a:latin typeface="Garamond" panose="02020404030301010803" pitchFamily="18" charset="0"/>
            </a:endParaRPr>
          </a:p>
          <a:p>
            <a:pPr lvl="0"/>
            <a:r>
              <a:rPr lang="en-US" sz="1400" kern="1200" dirty="0">
                <a:solidFill>
                  <a:schemeClr val="tx1"/>
                </a:solidFill>
                <a:effectLst/>
                <a:latin typeface="Garamond" panose="02020404030301010803" pitchFamily="18" charset="0"/>
              </a:rPr>
              <a:t>Encourage</a:t>
            </a:r>
            <a:r>
              <a:rPr lang="en-US" sz="1400" kern="1200" baseline="0" dirty="0">
                <a:solidFill>
                  <a:schemeClr val="tx1"/>
                </a:solidFill>
                <a:effectLst/>
                <a:latin typeface="Garamond" panose="02020404030301010803" pitchFamily="18" charset="0"/>
              </a:rPr>
              <a:t> participants to ask clarifying questions. Respond accordingly.</a:t>
            </a:r>
          </a:p>
          <a:p>
            <a:endParaRPr lang="en-US" b="0" baseline="0" dirty="0"/>
          </a:p>
        </p:txBody>
      </p:sp>
    </p:spTree>
    <p:extLst>
      <p:ext uri="{BB962C8B-B14F-4D97-AF65-F5344CB8AC3E}">
        <p14:creationId xmlns:p14="http://schemas.microsoft.com/office/powerpoint/2010/main" val="38270357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1006475" y="228601"/>
            <a:ext cx="8045450" cy="6961188"/>
          </a:xfrm>
          <a:prstGeom prst="rect">
            <a:avLst/>
          </a:prstGeom>
        </p:spPr>
        <p:txBody>
          <a:bodyPr>
            <a:normAutofit/>
          </a:bodyPr>
          <a:lstStyle/>
          <a:p>
            <a:endParaRPr lang="en-US" b="0" baseline="0" dirty="0"/>
          </a:p>
        </p:txBody>
      </p:sp>
    </p:spTree>
    <p:extLst>
      <p:ext uri="{BB962C8B-B14F-4D97-AF65-F5344CB8AC3E}">
        <p14:creationId xmlns:p14="http://schemas.microsoft.com/office/powerpoint/2010/main" val="38270357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4.png"/><Relationship Id="rId4" Type="http://schemas.openxmlformats.org/officeDocument/2006/relationships/image" Target="../media/image3.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754380" y="2409444"/>
            <a:ext cx="8549640" cy="1632203"/>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508760" y="4352544"/>
            <a:ext cx="7040879" cy="19431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311256"/>
            <a:ext cx="9052560" cy="1295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02920" y="1739795"/>
            <a:ext cx="4444207" cy="725064"/>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a:t>Click to edit Master text styles</a:t>
            </a:r>
          </a:p>
        </p:txBody>
      </p:sp>
      <p:sp>
        <p:nvSpPr>
          <p:cNvPr id="4" name="Content Placeholder 3"/>
          <p:cNvSpPr>
            <a:spLocks noGrp="1"/>
          </p:cNvSpPr>
          <p:nvPr>
            <p:ph sz="half" idx="2"/>
          </p:nvPr>
        </p:nvSpPr>
        <p:spPr>
          <a:xfrm>
            <a:off x="502920" y="2464859"/>
            <a:ext cx="4444207" cy="4478126"/>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09528" y="1739795"/>
            <a:ext cx="4445953" cy="725064"/>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a:t>Click to edit Master text styles</a:t>
            </a:r>
          </a:p>
        </p:txBody>
      </p:sp>
      <p:sp>
        <p:nvSpPr>
          <p:cNvPr id="6" name="Content Placeholder 5"/>
          <p:cNvSpPr>
            <a:spLocks noGrp="1"/>
          </p:cNvSpPr>
          <p:nvPr>
            <p:ph sz="quarter" idx="4"/>
          </p:nvPr>
        </p:nvSpPr>
        <p:spPr>
          <a:xfrm>
            <a:off x="5109528" y="2464859"/>
            <a:ext cx="4445953" cy="4478126"/>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059639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177086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327880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2921" y="309457"/>
            <a:ext cx="3309144" cy="1316990"/>
          </a:xfrm>
        </p:spPr>
        <p:txBody>
          <a:bodyPr anchor="b"/>
          <a:lstStyle>
            <a:lvl1pPr algn="l">
              <a:defRPr sz="2200" b="1"/>
            </a:lvl1pPr>
          </a:lstStyle>
          <a:p>
            <a:r>
              <a:rPr lang="en-US"/>
              <a:t>Click to edit Master title style</a:t>
            </a:r>
          </a:p>
        </p:txBody>
      </p:sp>
      <p:sp>
        <p:nvSpPr>
          <p:cNvPr id="3" name="Content Placeholder 2"/>
          <p:cNvSpPr>
            <a:spLocks noGrp="1"/>
          </p:cNvSpPr>
          <p:nvPr>
            <p:ph idx="1"/>
          </p:nvPr>
        </p:nvSpPr>
        <p:spPr>
          <a:xfrm>
            <a:off x="3932555" y="309457"/>
            <a:ext cx="5622925" cy="6633528"/>
          </a:xfrm>
        </p:spPr>
        <p:txBody>
          <a:bodyPr/>
          <a:lstStyle>
            <a:lvl1pPr>
              <a:defRPr sz="3600"/>
            </a:lvl1pPr>
            <a:lvl2pPr>
              <a:defRPr sz="3100"/>
            </a:lvl2pPr>
            <a:lvl3pPr>
              <a:defRPr sz="27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02921" y="1626447"/>
            <a:ext cx="3309144" cy="5316538"/>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a:t>Click to edit Master text styles</a:t>
            </a:r>
          </a:p>
        </p:txBody>
      </p:sp>
    </p:spTree>
    <p:extLst>
      <p:ext uri="{BB962C8B-B14F-4D97-AF65-F5344CB8AC3E}">
        <p14:creationId xmlns:p14="http://schemas.microsoft.com/office/powerpoint/2010/main" val="28898017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517" y="5440680"/>
            <a:ext cx="6035040" cy="642303"/>
          </a:xfrm>
        </p:spPr>
        <p:txBody>
          <a:bodyPr anchor="b"/>
          <a:lstStyle>
            <a:lvl1pPr algn="l">
              <a:defRPr sz="2200" b="1"/>
            </a:lvl1pPr>
          </a:lstStyle>
          <a:p>
            <a:r>
              <a:rPr lang="en-US"/>
              <a:t>Click to edit Master title style</a:t>
            </a:r>
          </a:p>
        </p:txBody>
      </p:sp>
      <p:sp>
        <p:nvSpPr>
          <p:cNvPr id="3" name="Picture Placeholder 2"/>
          <p:cNvSpPr>
            <a:spLocks noGrp="1"/>
          </p:cNvSpPr>
          <p:nvPr>
            <p:ph type="pic" idx="1"/>
          </p:nvPr>
        </p:nvSpPr>
        <p:spPr>
          <a:xfrm>
            <a:off x="1971517" y="694478"/>
            <a:ext cx="6035040" cy="4663440"/>
          </a:xfrm>
        </p:spPr>
        <p:txBody>
          <a:bodyPr/>
          <a:lstStyle>
            <a:lvl1pPr marL="0" indent="0">
              <a:buNone/>
              <a:defRPr sz="3600"/>
            </a:lvl1pPr>
            <a:lvl2pPr marL="509412" indent="0">
              <a:buNone/>
              <a:defRPr sz="3100"/>
            </a:lvl2pPr>
            <a:lvl3pPr marL="1018824" indent="0">
              <a:buNone/>
              <a:defRPr sz="2700"/>
            </a:lvl3pPr>
            <a:lvl4pPr marL="1528237" indent="0">
              <a:buNone/>
              <a:defRPr sz="2200"/>
            </a:lvl4pPr>
            <a:lvl5pPr marL="2037649" indent="0">
              <a:buNone/>
              <a:defRPr sz="2200"/>
            </a:lvl5pPr>
            <a:lvl6pPr marL="2547061" indent="0">
              <a:buNone/>
              <a:defRPr sz="2200"/>
            </a:lvl6pPr>
            <a:lvl7pPr marL="3056473" indent="0">
              <a:buNone/>
              <a:defRPr sz="2200"/>
            </a:lvl7pPr>
            <a:lvl8pPr marL="3565886" indent="0">
              <a:buNone/>
              <a:defRPr sz="2200"/>
            </a:lvl8pPr>
            <a:lvl9pPr marL="4075298" indent="0">
              <a:buNone/>
              <a:defRPr sz="2200"/>
            </a:lvl9pPr>
          </a:lstStyle>
          <a:p>
            <a:pPr lvl="0"/>
            <a:endParaRPr lang="en-US" noProof="0" dirty="0"/>
          </a:p>
        </p:txBody>
      </p:sp>
      <p:sp>
        <p:nvSpPr>
          <p:cNvPr id="4" name="Text Placeholder 3"/>
          <p:cNvSpPr>
            <a:spLocks noGrp="1"/>
          </p:cNvSpPr>
          <p:nvPr>
            <p:ph type="body" sz="half" idx="2"/>
          </p:nvPr>
        </p:nvSpPr>
        <p:spPr>
          <a:xfrm>
            <a:off x="1971517" y="6082983"/>
            <a:ext cx="6035040" cy="912177"/>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a:t>Click to edit Master text styles</a:t>
            </a:r>
          </a:p>
        </p:txBody>
      </p:sp>
    </p:spTree>
    <p:extLst>
      <p:ext uri="{BB962C8B-B14F-4D97-AF65-F5344CB8AC3E}">
        <p14:creationId xmlns:p14="http://schemas.microsoft.com/office/powerpoint/2010/main" val="41904008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661982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21563" y="311256"/>
            <a:ext cx="2133918" cy="599302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16318" y="311256"/>
            <a:ext cx="6237605" cy="59930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709918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016318" y="311256"/>
            <a:ext cx="8539163" cy="1295400"/>
          </a:xfrm>
        </p:spPr>
        <p:txBody>
          <a:bodyPr/>
          <a:lstStyle/>
          <a:p>
            <a:r>
              <a:rPr lang="en-US"/>
              <a:t>Click to edit Master title style</a:t>
            </a:r>
          </a:p>
        </p:txBody>
      </p:sp>
      <p:sp>
        <p:nvSpPr>
          <p:cNvPr id="3" name="Table Placeholder 2"/>
          <p:cNvSpPr>
            <a:spLocks noGrp="1"/>
          </p:cNvSpPr>
          <p:nvPr>
            <p:ph type="tbl" idx="1"/>
          </p:nvPr>
        </p:nvSpPr>
        <p:spPr>
          <a:xfrm>
            <a:off x="1016318" y="1813560"/>
            <a:ext cx="8539163" cy="4490720"/>
          </a:xfrm>
        </p:spPr>
        <p:txBody>
          <a:bodyPr/>
          <a:lstStyle/>
          <a:p>
            <a:pPr lvl="0"/>
            <a:endParaRPr lang="en-US" noProof="0" dirty="0"/>
          </a:p>
        </p:txBody>
      </p:sp>
    </p:spTree>
    <p:extLst>
      <p:ext uri="{BB962C8B-B14F-4D97-AF65-F5344CB8AC3E}">
        <p14:creationId xmlns:p14="http://schemas.microsoft.com/office/powerpoint/2010/main" val="3198517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4" name="Rectangle 3"/>
          <p:cNvSpPr/>
          <p:nvPr/>
        </p:nvSpPr>
        <p:spPr>
          <a:xfrm>
            <a:off x="0" y="2849880"/>
            <a:ext cx="10058400" cy="4922520"/>
          </a:xfrm>
          <a:prstGeom prst="rect">
            <a:avLst/>
          </a:prstGeom>
          <a:gradFill>
            <a:gsLst>
              <a:gs pos="80000">
                <a:srgbClr val="FFFFFF"/>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a:defRPr/>
            </a:pPr>
            <a:endParaRPr lang="en-US" sz="2000" dirty="0">
              <a:solidFill>
                <a:srgbClr val="777777"/>
              </a:solidFill>
            </a:endParaRPr>
          </a:p>
        </p:txBody>
      </p:sp>
      <p:grpSp>
        <p:nvGrpSpPr>
          <p:cNvPr id="5" name="Group 8"/>
          <p:cNvGrpSpPr>
            <a:grpSpLocks noChangeAspect="1"/>
          </p:cNvGrpSpPr>
          <p:nvPr/>
        </p:nvGrpSpPr>
        <p:grpSpPr bwMode="auto">
          <a:xfrm>
            <a:off x="2355692" y="863601"/>
            <a:ext cx="5347018" cy="852805"/>
            <a:chOff x="2362200" y="762000"/>
            <a:chExt cx="4419600" cy="684422"/>
          </a:xfrm>
        </p:grpSpPr>
        <p:pic>
          <p:nvPicPr>
            <p:cNvPr id="6"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838200" y="2245360"/>
            <a:ext cx="8549640" cy="3022600"/>
          </a:xfrm>
        </p:spPr>
        <p:txBody>
          <a:bodyPr anchor="b">
            <a:noAutofit/>
          </a:bodyPr>
          <a:lstStyle>
            <a:lvl1pPr>
              <a:lnSpc>
                <a:spcPct val="100000"/>
              </a:lnSpc>
              <a:defRPr sz="4500">
                <a:solidFill>
                  <a:srgbClr val="002A6C"/>
                </a:solidFill>
                <a:latin typeface="Gill Sans MT" panose="020B0502020104020203" pitchFamily="34" charset="0"/>
                <a:cs typeface="Arial" panose="020B0604020202020204" pitchFamily="34" charset="0"/>
              </a:defRPr>
            </a:lvl1pPr>
          </a:lstStyle>
          <a:p>
            <a:r>
              <a:rPr lang="en-US"/>
              <a:t>Click to edit Master title style</a:t>
            </a:r>
            <a:endParaRPr lang="en-US" dirty="0"/>
          </a:p>
        </p:txBody>
      </p:sp>
      <p:sp>
        <p:nvSpPr>
          <p:cNvPr id="15" name="Subtitle 2"/>
          <p:cNvSpPr>
            <a:spLocks noGrp="1"/>
          </p:cNvSpPr>
          <p:nvPr>
            <p:ph type="subTitle" idx="1"/>
          </p:nvPr>
        </p:nvSpPr>
        <p:spPr>
          <a:xfrm>
            <a:off x="838200" y="5440680"/>
            <a:ext cx="8549640" cy="1381760"/>
          </a:xfrm>
        </p:spPr>
        <p:txBody>
          <a:bodyPr>
            <a:normAutofit/>
          </a:bodyPr>
          <a:lstStyle>
            <a:lvl1pPr marL="0" indent="0" algn="ctr">
              <a:buNone/>
              <a:defRPr sz="2700">
                <a:solidFill>
                  <a:srgbClr val="808080"/>
                </a:solidFill>
                <a:latin typeface="Gill Sans MT" panose="020B0502020104020203" pitchFamily="34" charset="0"/>
                <a:cs typeface="Arial" panose="020B0604020202020204" pitchFamily="34" charset="0"/>
              </a:defRPr>
            </a:lvl1pPr>
            <a:lvl2pPr marL="509412" indent="0" algn="ctr">
              <a:buNone/>
              <a:defRPr>
                <a:solidFill>
                  <a:schemeClr val="tx1">
                    <a:tint val="75000"/>
                  </a:schemeClr>
                </a:solidFill>
              </a:defRPr>
            </a:lvl2pPr>
            <a:lvl3pPr marL="1018824" indent="0" algn="ctr">
              <a:buNone/>
              <a:defRPr>
                <a:solidFill>
                  <a:schemeClr val="tx1">
                    <a:tint val="75000"/>
                  </a:schemeClr>
                </a:solidFill>
              </a:defRPr>
            </a:lvl3pPr>
            <a:lvl4pPr marL="1528237" indent="0" algn="ctr">
              <a:buNone/>
              <a:defRPr>
                <a:solidFill>
                  <a:schemeClr val="tx1">
                    <a:tint val="75000"/>
                  </a:schemeClr>
                </a:solidFill>
              </a:defRPr>
            </a:lvl4pPr>
            <a:lvl5pPr marL="2037649" indent="0" algn="ctr">
              <a:buNone/>
              <a:defRPr>
                <a:solidFill>
                  <a:schemeClr val="tx1">
                    <a:tint val="75000"/>
                  </a:schemeClr>
                </a:solidFill>
              </a:defRPr>
            </a:lvl5pPr>
            <a:lvl6pPr marL="2547061" indent="0" algn="ctr">
              <a:buNone/>
              <a:defRPr>
                <a:solidFill>
                  <a:schemeClr val="tx1">
                    <a:tint val="75000"/>
                  </a:schemeClr>
                </a:solidFill>
              </a:defRPr>
            </a:lvl6pPr>
            <a:lvl7pPr marL="3056473" indent="0" algn="ctr">
              <a:buNone/>
              <a:defRPr>
                <a:solidFill>
                  <a:schemeClr val="tx1">
                    <a:tint val="75000"/>
                  </a:schemeClr>
                </a:solidFill>
              </a:defRPr>
            </a:lvl7pPr>
            <a:lvl8pPr marL="3565886" indent="0" algn="ctr">
              <a:buNone/>
              <a:defRPr>
                <a:solidFill>
                  <a:schemeClr val="tx1">
                    <a:tint val="75000"/>
                  </a:schemeClr>
                </a:solidFill>
              </a:defRPr>
            </a:lvl8pPr>
            <a:lvl9pPr marL="4075298"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39109733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grpSp>
        <p:nvGrpSpPr>
          <p:cNvPr id="5" name="Group 7"/>
          <p:cNvGrpSpPr>
            <a:grpSpLocks noChangeAspect="1"/>
          </p:cNvGrpSpPr>
          <p:nvPr/>
        </p:nvGrpSpPr>
        <p:grpSpPr bwMode="auto">
          <a:xfrm>
            <a:off x="2355692" y="863601"/>
            <a:ext cx="5347018" cy="852805"/>
            <a:chOff x="2362200" y="762000"/>
            <a:chExt cx="4419600" cy="684422"/>
          </a:xfrm>
        </p:grpSpPr>
        <p:pic>
          <p:nvPicPr>
            <p:cNvPr id="6"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9"/>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838200" y="2245360"/>
            <a:ext cx="5113020" cy="3022600"/>
          </a:xfrm>
        </p:spPr>
        <p:txBody>
          <a:bodyPr anchor="b">
            <a:noAutofit/>
          </a:bodyPr>
          <a:lstStyle>
            <a:lvl1pPr algn="l">
              <a:lnSpc>
                <a:spcPct val="100000"/>
              </a:lnSpc>
              <a:defRPr sz="3300">
                <a:solidFill>
                  <a:srgbClr val="002A6C"/>
                </a:solidFill>
                <a:latin typeface="Gill Sans MT" panose="020B0502020104020203" pitchFamily="34" charset="0"/>
                <a:cs typeface="Arial" panose="020B0604020202020204" pitchFamily="34" charset="0"/>
              </a:defRPr>
            </a:lvl1pPr>
          </a:lstStyle>
          <a:p>
            <a:r>
              <a:rPr lang="en-US"/>
              <a:t>Click to edit Master title style</a:t>
            </a:r>
            <a:endParaRPr lang="en-US" dirty="0"/>
          </a:p>
        </p:txBody>
      </p:sp>
      <p:sp>
        <p:nvSpPr>
          <p:cNvPr id="15" name="Subtitle 2"/>
          <p:cNvSpPr>
            <a:spLocks noGrp="1"/>
          </p:cNvSpPr>
          <p:nvPr>
            <p:ph type="subTitle" idx="1"/>
          </p:nvPr>
        </p:nvSpPr>
        <p:spPr>
          <a:xfrm>
            <a:off x="838200" y="5440680"/>
            <a:ext cx="5113020" cy="1381760"/>
          </a:xfrm>
        </p:spPr>
        <p:txBody>
          <a:bodyPr>
            <a:normAutofit/>
          </a:bodyPr>
          <a:lstStyle>
            <a:lvl1pPr marL="0" indent="0" algn="l">
              <a:buNone/>
              <a:defRPr sz="2500">
                <a:solidFill>
                  <a:srgbClr val="5F5F5F"/>
                </a:solidFill>
                <a:latin typeface="Gill Sans MT" panose="020B0502020104020203" pitchFamily="34" charset="0"/>
                <a:cs typeface="Arial" panose="020B0604020202020204" pitchFamily="34" charset="0"/>
              </a:defRPr>
            </a:lvl1pPr>
            <a:lvl2pPr marL="509412" indent="0" algn="ctr">
              <a:buNone/>
              <a:defRPr>
                <a:solidFill>
                  <a:schemeClr val="tx1">
                    <a:tint val="75000"/>
                  </a:schemeClr>
                </a:solidFill>
              </a:defRPr>
            </a:lvl2pPr>
            <a:lvl3pPr marL="1018824" indent="0" algn="ctr">
              <a:buNone/>
              <a:defRPr>
                <a:solidFill>
                  <a:schemeClr val="tx1">
                    <a:tint val="75000"/>
                  </a:schemeClr>
                </a:solidFill>
              </a:defRPr>
            </a:lvl3pPr>
            <a:lvl4pPr marL="1528237" indent="0" algn="ctr">
              <a:buNone/>
              <a:defRPr>
                <a:solidFill>
                  <a:schemeClr val="tx1">
                    <a:tint val="75000"/>
                  </a:schemeClr>
                </a:solidFill>
              </a:defRPr>
            </a:lvl4pPr>
            <a:lvl5pPr marL="2037649" indent="0" algn="ctr">
              <a:buNone/>
              <a:defRPr>
                <a:solidFill>
                  <a:schemeClr val="tx1">
                    <a:tint val="75000"/>
                  </a:schemeClr>
                </a:solidFill>
              </a:defRPr>
            </a:lvl5pPr>
            <a:lvl6pPr marL="2547061" indent="0" algn="ctr">
              <a:buNone/>
              <a:defRPr>
                <a:solidFill>
                  <a:schemeClr val="tx1">
                    <a:tint val="75000"/>
                  </a:schemeClr>
                </a:solidFill>
              </a:defRPr>
            </a:lvl6pPr>
            <a:lvl7pPr marL="3056473" indent="0" algn="ctr">
              <a:buNone/>
              <a:defRPr>
                <a:solidFill>
                  <a:schemeClr val="tx1">
                    <a:tint val="75000"/>
                  </a:schemeClr>
                </a:solidFill>
              </a:defRPr>
            </a:lvl7pPr>
            <a:lvl8pPr marL="3565886" indent="0" algn="ctr">
              <a:buNone/>
              <a:defRPr>
                <a:solidFill>
                  <a:schemeClr val="tx1">
                    <a:tint val="75000"/>
                  </a:schemeClr>
                </a:solidFill>
              </a:defRPr>
            </a:lvl8pPr>
            <a:lvl9pPr marL="4075298" indent="0" algn="ctr">
              <a:buNone/>
              <a:defRPr>
                <a:solidFill>
                  <a:schemeClr val="tx1">
                    <a:tint val="75000"/>
                  </a:schemeClr>
                </a:solidFill>
              </a:defRPr>
            </a:lvl9pPr>
          </a:lstStyle>
          <a:p>
            <a:r>
              <a:rPr lang="en-US"/>
              <a:t>Click to edit Master subtitle style</a:t>
            </a:r>
            <a:endParaRPr lang="en-US" dirty="0"/>
          </a:p>
        </p:txBody>
      </p:sp>
      <p:sp>
        <p:nvSpPr>
          <p:cNvPr id="3" name="ClipArt Placeholder 2"/>
          <p:cNvSpPr>
            <a:spLocks noGrp="1"/>
          </p:cNvSpPr>
          <p:nvPr>
            <p:ph type="clipArt" sz="quarter" idx="13"/>
          </p:nvPr>
        </p:nvSpPr>
        <p:spPr>
          <a:xfrm>
            <a:off x="6202680" y="2245360"/>
            <a:ext cx="2933700" cy="4577080"/>
          </a:xfrm>
        </p:spPr>
        <p:txBody>
          <a:bodyPr rtlCol="0">
            <a:normAutofit/>
          </a:bodyPr>
          <a:lstStyle>
            <a:lvl1pPr marL="0" indent="0">
              <a:buNone/>
              <a:defRPr/>
            </a:lvl1pPr>
          </a:lstStyle>
          <a:p>
            <a:pPr lvl="0"/>
            <a:r>
              <a:rPr lang="en-US" noProof="0" dirty="0"/>
              <a:t>Click icon to add clip art</a:t>
            </a:r>
          </a:p>
        </p:txBody>
      </p:sp>
    </p:spTree>
    <p:extLst>
      <p:ext uri="{BB962C8B-B14F-4D97-AF65-F5344CB8AC3E}">
        <p14:creationId xmlns:p14="http://schemas.microsoft.com/office/powerpoint/2010/main" val="13105191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dirty="0"/>
          </a:p>
        </p:txBody>
      </p:sp>
      <p:sp>
        <p:nvSpPr>
          <p:cNvPr id="17" name="bk object 17"/>
          <p:cNvSpPr/>
          <p:nvPr/>
        </p:nvSpPr>
        <p:spPr>
          <a:xfrm>
            <a:off x="0" y="0"/>
            <a:ext cx="10058400" cy="1386840"/>
          </a:xfrm>
          <a:custGeom>
            <a:avLst/>
            <a:gdLst/>
            <a:ahLst/>
            <a:cxnLst/>
            <a:rect l="l" t="t" r="r" b="b"/>
            <a:pathLst>
              <a:path w="10058400" h="1386840">
                <a:moveTo>
                  <a:pt x="0" y="1386839"/>
                </a:moveTo>
                <a:lnTo>
                  <a:pt x="10058400" y="1386839"/>
                </a:lnTo>
                <a:lnTo>
                  <a:pt x="10058400" y="0"/>
                </a:lnTo>
                <a:lnTo>
                  <a:pt x="0" y="0"/>
                </a:lnTo>
                <a:lnTo>
                  <a:pt x="0" y="1386839"/>
                </a:lnTo>
                <a:close/>
              </a:path>
            </a:pathLst>
          </a:custGeom>
          <a:solidFill>
            <a:srgbClr val="C83537"/>
          </a:solidFill>
        </p:spPr>
        <p:txBody>
          <a:bodyPr wrap="square" lIns="0" tIns="0" rIns="0" bIns="0" rtlCol="0"/>
          <a:lstStyle/>
          <a:p>
            <a:endParaRPr dirty="0"/>
          </a:p>
        </p:txBody>
      </p:sp>
      <p:sp>
        <p:nvSpPr>
          <p:cNvPr id="2" name="Holder 2"/>
          <p:cNvSpPr>
            <a:spLocks noGrp="1"/>
          </p:cNvSpPr>
          <p:nvPr>
            <p:ph type="title"/>
          </p:nvPr>
        </p:nvSpPr>
        <p:spPr>
          <a:xfrm>
            <a:off x="1054100" y="809711"/>
            <a:ext cx="7950200" cy="615553"/>
          </a:xfrm>
        </p:spPr>
        <p:txBody>
          <a:bodyPr lIns="0" tIns="0" rIns="0" bIns="0"/>
          <a:lstStyle>
            <a:lvl1pPr>
              <a:defRPr sz="4000" b="1" i="0">
                <a:solidFill>
                  <a:schemeClr val="bg1"/>
                </a:solidFill>
                <a:latin typeface="Century Gothic" panose="020B0502020202020204" pitchFamily="34" charset="0"/>
                <a:cs typeface="Century Gothic" panose="020B0502020202020204" pitchFamily="34" charset="0"/>
              </a:defRPr>
            </a:lvl1pPr>
          </a:lstStyle>
          <a:p>
            <a:endParaRPr dirty="0"/>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900"/>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solidFill>
                  <a:srgbClr val="5F5F5F"/>
                </a:solidFill>
              </a:defRPr>
            </a:lvl1pPr>
            <a:lvl2pPr>
              <a:defRPr>
                <a:solidFill>
                  <a:srgbClr val="5F5F5F"/>
                </a:solidFill>
              </a:defRPr>
            </a:lvl2pPr>
            <a:lvl3pPr>
              <a:defRPr>
                <a:solidFill>
                  <a:srgbClr val="5F5F5F"/>
                </a:solidFill>
              </a:defRPr>
            </a:lvl3pPr>
            <a:lvl4pPr>
              <a:defRPr>
                <a:solidFill>
                  <a:srgbClr val="5F5F5F"/>
                </a:solidFill>
              </a:defRPr>
            </a:lvl4pPr>
            <a:lvl5pPr>
              <a:defRPr>
                <a:solidFill>
                  <a:srgbClr val="5F5F5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fld id="{A58D6B6E-16FA-4CAE-B80D-ED6ADF558AA0}" type="slidenum">
              <a:rPr lang="en-IN" smtClean="0">
                <a:solidFill>
                  <a:srgbClr val="002A6C"/>
                </a:solidFill>
              </a:rPr>
              <a:pPr/>
              <a:t>‹#›</a:t>
            </a:fld>
            <a:endParaRPr lang="en-IN" dirty="0">
              <a:solidFill>
                <a:srgbClr val="002A6C"/>
              </a:solidFill>
            </a:endParaRPr>
          </a:p>
        </p:txBody>
      </p:sp>
    </p:spTree>
    <p:extLst>
      <p:ext uri="{BB962C8B-B14F-4D97-AF65-F5344CB8AC3E}">
        <p14:creationId xmlns:p14="http://schemas.microsoft.com/office/powerpoint/2010/main" val="15661999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900"/>
            </a:lvl1pPr>
          </a:lstStyle>
          <a:p>
            <a:r>
              <a:rPr lang="en-US"/>
              <a:t>Click to edit Master title style</a:t>
            </a:r>
            <a:endParaRPr lang="en-US" dirty="0"/>
          </a:p>
        </p:txBody>
      </p:sp>
      <p:sp>
        <p:nvSpPr>
          <p:cNvPr id="3" name="Content Placeholder 2"/>
          <p:cNvSpPr>
            <a:spLocks noGrp="1"/>
          </p:cNvSpPr>
          <p:nvPr>
            <p:ph sz="half" idx="1"/>
          </p:nvPr>
        </p:nvSpPr>
        <p:spPr>
          <a:xfrm>
            <a:off x="502920" y="1813560"/>
            <a:ext cx="4442460" cy="5129425"/>
          </a:xfrm>
        </p:spPr>
        <p:txBody>
          <a:bodyPr/>
          <a:lstStyle>
            <a:lvl1pPr>
              <a:defRPr sz="3100">
                <a:solidFill>
                  <a:srgbClr val="5F5F5F"/>
                </a:solidFill>
              </a:defRPr>
            </a:lvl1pPr>
            <a:lvl2pPr>
              <a:defRPr sz="2700">
                <a:solidFill>
                  <a:srgbClr val="5F5F5F"/>
                </a:solidFill>
              </a:defRPr>
            </a:lvl2pPr>
            <a:lvl3pPr>
              <a:defRPr sz="2200">
                <a:solidFill>
                  <a:srgbClr val="5F5F5F"/>
                </a:solidFill>
              </a:defRPr>
            </a:lvl3pPr>
            <a:lvl4pPr>
              <a:defRPr sz="2000">
                <a:solidFill>
                  <a:srgbClr val="5F5F5F"/>
                </a:solidFill>
              </a:defRPr>
            </a:lvl4pPr>
            <a:lvl5pPr>
              <a:defRPr sz="2000">
                <a:solidFill>
                  <a:srgbClr val="5F5F5F"/>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113020" y="1813560"/>
            <a:ext cx="4442460" cy="5129425"/>
          </a:xfrm>
        </p:spPr>
        <p:txBody>
          <a:bodyPr/>
          <a:lstStyle>
            <a:lvl1pPr>
              <a:defRPr sz="3100">
                <a:solidFill>
                  <a:srgbClr val="5F5F5F"/>
                </a:solidFill>
              </a:defRPr>
            </a:lvl1pPr>
            <a:lvl2pPr>
              <a:defRPr sz="2700">
                <a:solidFill>
                  <a:srgbClr val="5F5F5F"/>
                </a:solidFill>
              </a:defRPr>
            </a:lvl2pPr>
            <a:lvl3pPr>
              <a:defRPr sz="2200">
                <a:solidFill>
                  <a:srgbClr val="5F5F5F"/>
                </a:solidFill>
              </a:defRPr>
            </a:lvl3pPr>
            <a:lvl4pPr>
              <a:defRPr sz="2000">
                <a:solidFill>
                  <a:srgbClr val="5F5F5F"/>
                </a:solidFill>
              </a:defRPr>
            </a:lvl4pPr>
            <a:lvl5pPr>
              <a:defRPr sz="2000">
                <a:solidFill>
                  <a:srgbClr val="5F5F5F"/>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D3A11EE9-B1D2-47C8-8DA7-4D1AE08C170F}" type="slidenum">
              <a:rPr lang="en-US">
                <a:solidFill>
                  <a:srgbClr val="002A6C"/>
                </a:solidFill>
              </a:rPr>
              <a:pPr>
                <a:defRPr/>
              </a:pPr>
              <a:t>‹#›</a:t>
            </a:fld>
            <a:endParaRPr lang="en-US" dirty="0">
              <a:solidFill>
                <a:srgbClr val="002A6C"/>
              </a:solidFill>
            </a:endParaRPr>
          </a:p>
        </p:txBody>
      </p:sp>
    </p:spTree>
    <p:extLst>
      <p:ext uri="{BB962C8B-B14F-4D97-AF65-F5344CB8AC3E}">
        <p14:creationId xmlns:p14="http://schemas.microsoft.com/office/powerpoint/2010/main" val="20624576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900"/>
            </a:lvl1pPr>
          </a:lstStyle>
          <a:p>
            <a:r>
              <a:rPr lang="en-US"/>
              <a:t>Click to edit Master title style</a:t>
            </a:r>
            <a:endParaRPr lang="en-US" dirty="0"/>
          </a:p>
        </p:txBody>
      </p:sp>
      <p:sp>
        <p:nvSpPr>
          <p:cNvPr id="3" name="Text Placeholder 2"/>
          <p:cNvSpPr>
            <a:spLocks noGrp="1"/>
          </p:cNvSpPr>
          <p:nvPr>
            <p:ph type="body" idx="1"/>
          </p:nvPr>
        </p:nvSpPr>
        <p:spPr>
          <a:xfrm>
            <a:off x="502920" y="1739795"/>
            <a:ext cx="4444207" cy="725064"/>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a:t>Click to edit Master text styles</a:t>
            </a:r>
          </a:p>
        </p:txBody>
      </p:sp>
      <p:sp>
        <p:nvSpPr>
          <p:cNvPr id="4" name="Content Placeholder 3"/>
          <p:cNvSpPr>
            <a:spLocks noGrp="1"/>
          </p:cNvSpPr>
          <p:nvPr>
            <p:ph sz="half" idx="2"/>
          </p:nvPr>
        </p:nvSpPr>
        <p:spPr>
          <a:xfrm>
            <a:off x="502920" y="2464859"/>
            <a:ext cx="4444207" cy="4478126"/>
          </a:xfrm>
        </p:spPr>
        <p:txBody>
          <a:bodyPr/>
          <a:lstStyle>
            <a:lvl1pPr>
              <a:defRPr sz="2700">
                <a:solidFill>
                  <a:srgbClr val="5F5F5F"/>
                </a:solidFill>
              </a:defRPr>
            </a:lvl1pPr>
            <a:lvl2pPr>
              <a:defRPr sz="2500">
                <a:solidFill>
                  <a:srgbClr val="5F5F5F"/>
                </a:solidFill>
              </a:defRPr>
            </a:lvl2pPr>
            <a:lvl3pPr>
              <a:defRPr sz="2200">
                <a:solidFill>
                  <a:srgbClr val="5F5F5F"/>
                </a:solidFill>
              </a:defRPr>
            </a:lvl3pPr>
            <a:lvl4pPr>
              <a:defRPr sz="20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109528" y="1739795"/>
            <a:ext cx="4445953" cy="725064"/>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a:t>Click to edit Master text styles</a:t>
            </a:r>
          </a:p>
        </p:txBody>
      </p:sp>
      <p:sp>
        <p:nvSpPr>
          <p:cNvPr id="6" name="Content Placeholder 5"/>
          <p:cNvSpPr>
            <a:spLocks noGrp="1"/>
          </p:cNvSpPr>
          <p:nvPr>
            <p:ph sz="quarter" idx="4"/>
          </p:nvPr>
        </p:nvSpPr>
        <p:spPr>
          <a:xfrm>
            <a:off x="5109528" y="2464859"/>
            <a:ext cx="4445953" cy="4478126"/>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5"/>
          <p:cNvSpPr>
            <a:spLocks noGrp="1"/>
          </p:cNvSpPr>
          <p:nvPr>
            <p:ph type="sldNum" sz="quarter" idx="10"/>
          </p:nvPr>
        </p:nvSpPr>
        <p:spPr/>
        <p:txBody>
          <a:bodyPr/>
          <a:lstStyle>
            <a:lvl1pPr>
              <a:defRPr/>
            </a:lvl1pPr>
          </a:lstStyle>
          <a:p>
            <a:pPr>
              <a:defRPr/>
            </a:pPr>
            <a:fld id="{8F8E4E26-E8F4-4774-8B35-AE1755917925}" type="slidenum">
              <a:rPr lang="en-US">
                <a:solidFill>
                  <a:srgbClr val="002A6C"/>
                </a:solidFill>
              </a:rPr>
              <a:pPr>
                <a:defRPr/>
              </a:pPr>
              <a:t>‹#›</a:t>
            </a:fld>
            <a:endParaRPr lang="en-US" dirty="0">
              <a:solidFill>
                <a:srgbClr val="002A6C"/>
              </a:solidFill>
            </a:endParaRPr>
          </a:p>
        </p:txBody>
      </p:sp>
    </p:spTree>
    <p:extLst>
      <p:ext uri="{BB962C8B-B14F-4D97-AF65-F5344CB8AC3E}">
        <p14:creationId xmlns:p14="http://schemas.microsoft.com/office/powerpoint/2010/main" val="267505041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900"/>
            </a:lvl1pPr>
          </a:lstStyle>
          <a:p>
            <a:r>
              <a:rPr lang="en-US"/>
              <a:t>Click to edit Master title style</a:t>
            </a:r>
            <a:endParaRPr lang="en-US" dirty="0"/>
          </a:p>
        </p:txBody>
      </p:sp>
      <p:sp>
        <p:nvSpPr>
          <p:cNvPr id="3" name="Slide Number Placeholder 5"/>
          <p:cNvSpPr>
            <a:spLocks noGrp="1"/>
          </p:cNvSpPr>
          <p:nvPr>
            <p:ph type="sldNum" sz="quarter" idx="10"/>
          </p:nvPr>
        </p:nvSpPr>
        <p:spPr/>
        <p:txBody>
          <a:bodyPr/>
          <a:lstStyle>
            <a:lvl1pPr>
              <a:defRPr/>
            </a:lvl1pPr>
          </a:lstStyle>
          <a:p>
            <a:pPr>
              <a:defRPr/>
            </a:pPr>
            <a:fld id="{B30E2C00-2B1A-482E-98AE-E902D11C88D0}" type="slidenum">
              <a:rPr lang="en-US">
                <a:solidFill>
                  <a:srgbClr val="002A6C"/>
                </a:solidFill>
              </a:rPr>
              <a:pPr>
                <a:defRPr/>
              </a:pPr>
              <a:t>‹#›</a:t>
            </a:fld>
            <a:endParaRPr lang="en-US" dirty="0">
              <a:solidFill>
                <a:srgbClr val="002A6C"/>
              </a:solidFill>
            </a:endParaRPr>
          </a:p>
        </p:txBody>
      </p:sp>
    </p:spTree>
    <p:extLst>
      <p:ext uri="{BB962C8B-B14F-4D97-AF65-F5344CB8AC3E}">
        <p14:creationId xmlns:p14="http://schemas.microsoft.com/office/powerpoint/2010/main" val="14468673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fld id="{8B3BB08B-2EB8-40BE-B201-9B2F1E5B4B03}" type="slidenum">
              <a:rPr lang="en-US">
                <a:solidFill>
                  <a:srgbClr val="002A6C"/>
                </a:solidFill>
              </a:rPr>
              <a:pPr>
                <a:defRPr/>
              </a:pPr>
              <a:t>‹#›</a:t>
            </a:fld>
            <a:endParaRPr lang="en-US" dirty="0">
              <a:solidFill>
                <a:srgbClr val="002A6C"/>
              </a:solidFill>
            </a:endParaRPr>
          </a:p>
        </p:txBody>
      </p:sp>
    </p:spTree>
    <p:extLst>
      <p:ext uri="{BB962C8B-B14F-4D97-AF65-F5344CB8AC3E}">
        <p14:creationId xmlns:p14="http://schemas.microsoft.com/office/powerpoint/2010/main" val="3972945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_Blank">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763112" y="2076238"/>
            <a:ext cx="8465820" cy="1604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1882" tIns="50941" rIns="101882" bIns="50941">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defTabSz="1018824">
              <a:defRPr/>
            </a:pPr>
            <a:r>
              <a:rPr lang="en-US" altLang="en-US" sz="3800" dirty="0">
                <a:solidFill>
                  <a:srgbClr val="002A6C"/>
                </a:solidFill>
                <a:latin typeface="Gill Sans MT" pitchFamily="34" charset="0"/>
              </a:rPr>
              <a:t>For more information, please visit</a:t>
            </a:r>
          </a:p>
          <a:p>
            <a:pPr algn="ctr" defTabSz="1018824">
              <a:defRPr/>
            </a:pPr>
            <a:r>
              <a:rPr lang="en-US" altLang="en-US" sz="3800" b="1" dirty="0">
                <a:solidFill>
                  <a:srgbClr val="002A6C"/>
                </a:solidFill>
                <a:latin typeface="Gill Sans MT" pitchFamily="34" charset="0"/>
              </a:rPr>
              <a:t>www.mcsprogram.org</a:t>
            </a:r>
          </a:p>
          <a:p>
            <a:pPr defTabSz="1018824">
              <a:defRPr/>
            </a:pPr>
            <a:endParaRPr lang="en-US" altLang="en-US" sz="2000" dirty="0">
              <a:solidFill>
                <a:srgbClr val="000000"/>
              </a:solidFill>
            </a:endParaRPr>
          </a:p>
        </p:txBody>
      </p:sp>
      <p:sp>
        <p:nvSpPr>
          <p:cNvPr id="3" name="TextBox 2"/>
          <p:cNvSpPr txBox="1">
            <a:spLocks noChangeArrowheads="1"/>
          </p:cNvSpPr>
          <p:nvPr/>
        </p:nvSpPr>
        <p:spPr bwMode="auto">
          <a:xfrm>
            <a:off x="763112" y="4231640"/>
            <a:ext cx="8465820" cy="108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1882" tIns="50941" rIns="101882" bIns="50941">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defTabSz="1018824">
              <a:defRPr/>
            </a:pPr>
            <a:r>
              <a:rPr lang="en-US" altLang="en-US" sz="1600" dirty="0">
                <a:solidFill>
                  <a:srgbClr val="000000"/>
                </a:solidFill>
                <a:latin typeface="Gill Sans MT" pitchFamily="34" charset="0"/>
              </a:rPr>
              <a:t>This presentation was made possible by the generous support of the American people through the United States Agency for International Development (USAID), under the terms of the Cooperative Agreement AID-OAA-A-14-00028.  The contents are the responsibility of the authors and do not necessarily reflect the views of USAID or the United States Government.</a:t>
            </a:r>
          </a:p>
        </p:txBody>
      </p:sp>
      <p:sp>
        <p:nvSpPr>
          <p:cNvPr id="4" name="TextBox 3"/>
          <p:cNvSpPr txBox="1">
            <a:spLocks noChangeArrowheads="1"/>
          </p:cNvSpPr>
          <p:nvPr/>
        </p:nvSpPr>
        <p:spPr bwMode="auto">
          <a:xfrm>
            <a:off x="1056482" y="6822441"/>
            <a:ext cx="7879080" cy="430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1882" tIns="50941" rIns="101882" bIns="50941">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defTabSz="1018824">
              <a:defRPr/>
            </a:pPr>
            <a:r>
              <a:rPr lang="en-US" altLang="en-US" sz="3100" baseline="30000" dirty="0">
                <a:solidFill>
                  <a:srgbClr val="002A6C"/>
                </a:solidFill>
                <a:latin typeface="Gill Sans MT" pitchFamily="34" charset="0"/>
              </a:rPr>
              <a:t> facebook.com/MCSPglobal 			twitter.com/MCSPglobal</a:t>
            </a:r>
          </a:p>
        </p:txBody>
      </p:sp>
    </p:spTree>
    <p:extLst>
      <p:ext uri="{BB962C8B-B14F-4D97-AF65-F5344CB8AC3E}">
        <p14:creationId xmlns:p14="http://schemas.microsoft.com/office/powerpoint/2010/main" val="38322206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754380" y="2409445"/>
            <a:ext cx="8549640" cy="615553"/>
          </a:xfrm>
          <a:prstGeom prst="rect">
            <a:avLst/>
          </a:prstGeom>
        </p:spPr>
        <p:txBody>
          <a:bodyPr wrap="square" lIns="0" tIns="0" rIns="0" bIns="0">
            <a:spAutoFit/>
          </a:bodyPr>
          <a:lstStyle>
            <a:lvl1pPr>
              <a:defRPr sz="4000">
                <a:solidFill>
                  <a:schemeClr val="bg1"/>
                </a:solidFill>
                <a:latin typeface="Century Gothic" panose="020B0502020202020204" pitchFamily="34" charset="0"/>
              </a:defRPr>
            </a:lvl1pPr>
          </a:lstStyle>
          <a:p>
            <a:endParaRPr dirty="0"/>
          </a:p>
        </p:txBody>
      </p:sp>
      <p:sp>
        <p:nvSpPr>
          <p:cNvPr id="3" name="Holder 3"/>
          <p:cNvSpPr>
            <a:spLocks noGrp="1"/>
          </p:cNvSpPr>
          <p:nvPr>
            <p:ph type="subTitle" idx="4"/>
          </p:nvPr>
        </p:nvSpPr>
        <p:spPr>
          <a:xfrm>
            <a:off x="1508761" y="4352545"/>
            <a:ext cx="7040879"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413771138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1"/>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sz="1310" dirty="0"/>
          </a:p>
        </p:txBody>
      </p:sp>
      <p:sp>
        <p:nvSpPr>
          <p:cNvPr id="17" name="bk object 17"/>
          <p:cNvSpPr/>
          <p:nvPr/>
        </p:nvSpPr>
        <p:spPr>
          <a:xfrm>
            <a:off x="0" y="0"/>
            <a:ext cx="10058400" cy="1386840"/>
          </a:xfrm>
          <a:custGeom>
            <a:avLst/>
            <a:gdLst/>
            <a:ahLst/>
            <a:cxnLst/>
            <a:rect l="l" t="t" r="r" b="b"/>
            <a:pathLst>
              <a:path w="10058400" h="1386840">
                <a:moveTo>
                  <a:pt x="0" y="1386839"/>
                </a:moveTo>
                <a:lnTo>
                  <a:pt x="10058400" y="1386839"/>
                </a:lnTo>
                <a:lnTo>
                  <a:pt x="10058400" y="0"/>
                </a:lnTo>
                <a:lnTo>
                  <a:pt x="0" y="0"/>
                </a:lnTo>
                <a:lnTo>
                  <a:pt x="0" y="1386839"/>
                </a:lnTo>
                <a:close/>
              </a:path>
            </a:pathLst>
          </a:custGeom>
          <a:solidFill>
            <a:srgbClr val="C83537"/>
          </a:solidFill>
        </p:spPr>
        <p:txBody>
          <a:bodyPr wrap="square" lIns="0" tIns="0" rIns="0" bIns="0" rtlCol="0"/>
          <a:lstStyle/>
          <a:p>
            <a:endParaRPr sz="1310" dirty="0"/>
          </a:p>
        </p:txBody>
      </p:sp>
      <p:sp>
        <p:nvSpPr>
          <p:cNvPr id="2" name="Holder 2"/>
          <p:cNvSpPr>
            <a:spLocks noGrp="1"/>
          </p:cNvSpPr>
          <p:nvPr>
            <p:ph type="title"/>
          </p:nvPr>
        </p:nvSpPr>
        <p:spPr>
          <a:xfrm>
            <a:off x="1054100" y="809712"/>
            <a:ext cx="7950200" cy="615553"/>
          </a:xfrm>
        </p:spPr>
        <p:txBody>
          <a:bodyPr lIns="0" tIns="0" rIns="0" bIns="0"/>
          <a:lstStyle>
            <a:lvl1pPr>
              <a:defRPr sz="4000" b="1" i="0">
                <a:solidFill>
                  <a:schemeClr val="bg1"/>
                </a:solidFill>
                <a:latin typeface="Century Gothic" panose="020B0502020202020204" pitchFamily="34" charset="0"/>
                <a:cs typeface="Century Gothic" panose="020B0502020202020204" pitchFamily="34" charset="0"/>
              </a:defRPr>
            </a:lvl1pPr>
          </a:lstStyle>
          <a:p>
            <a:endParaRPr dirty="0"/>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255152587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1054100" y="809712"/>
            <a:ext cx="7950200" cy="537840"/>
          </a:xfrm>
        </p:spPr>
        <p:txBody>
          <a:bodyPr lIns="0" tIns="0" rIns="0" bIns="0"/>
          <a:lstStyle>
            <a:lvl1pPr>
              <a:defRPr sz="3495" b="1" i="0">
                <a:solidFill>
                  <a:srgbClr val="A09BBB"/>
                </a:solidFill>
                <a:latin typeface="Futura LT Pro Book"/>
                <a:cs typeface="Futura LT Pro Book"/>
              </a:defRPr>
            </a:lvl1pPr>
          </a:lstStyle>
          <a:p>
            <a:endParaRPr/>
          </a:p>
        </p:txBody>
      </p:sp>
      <p:sp>
        <p:nvSpPr>
          <p:cNvPr id="3" name="Holder 3"/>
          <p:cNvSpPr>
            <a:spLocks noGrp="1"/>
          </p:cNvSpPr>
          <p:nvPr>
            <p:ph sz="half" idx="2"/>
          </p:nvPr>
        </p:nvSpPr>
        <p:spPr>
          <a:xfrm>
            <a:off x="502920" y="1787653"/>
            <a:ext cx="4375404"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180075" y="1787653"/>
            <a:ext cx="4375404" cy="27699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194617772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a:xfrm>
            <a:off x="1054100" y="809712"/>
            <a:ext cx="7950200" cy="537840"/>
          </a:xfrm>
        </p:spPr>
        <p:txBody>
          <a:bodyPr lIns="0" tIns="0" rIns="0" bIns="0"/>
          <a:lstStyle>
            <a:lvl1pPr>
              <a:defRPr sz="3495" b="1" i="0">
                <a:solidFill>
                  <a:srgbClr val="A09BBB"/>
                </a:solidFill>
                <a:latin typeface="Futura LT Pro Book"/>
                <a:cs typeface="Futura LT Pro Book"/>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15996016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800" b="1" i="0">
                <a:solidFill>
                  <a:srgbClr val="A09BBB"/>
                </a:solidFill>
                <a:latin typeface="Futura LT Pro Book"/>
                <a:cs typeface="Futura LT Pro Book"/>
              </a:defRPr>
            </a:lvl1pPr>
          </a:lstStyle>
          <a:p>
            <a:endParaRPr/>
          </a:p>
        </p:txBody>
      </p:sp>
      <p:sp>
        <p:nvSpPr>
          <p:cNvPr id="3" name="Holder 3"/>
          <p:cNvSpPr>
            <a:spLocks noGrp="1"/>
          </p:cNvSpPr>
          <p:nvPr>
            <p:ph sz="half" idx="2"/>
          </p:nvPr>
        </p:nvSpPr>
        <p:spPr>
          <a:xfrm>
            <a:off x="502920" y="1787652"/>
            <a:ext cx="4375404" cy="512978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180075" y="1787652"/>
            <a:ext cx="4375404" cy="512978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1383792"/>
            <a:ext cx="10058400" cy="5036185"/>
          </a:xfrm>
          <a:custGeom>
            <a:avLst/>
            <a:gdLst/>
            <a:ahLst/>
            <a:cxnLst/>
            <a:rect l="l" t="t" r="r" b="b"/>
            <a:pathLst>
              <a:path w="10058400" h="5036185">
                <a:moveTo>
                  <a:pt x="0" y="5036058"/>
                </a:moveTo>
                <a:lnTo>
                  <a:pt x="10058400" y="5036058"/>
                </a:lnTo>
                <a:lnTo>
                  <a:pt x="10058400" y="0"/>
                </a:lnTo>
                <a:lnTo>
                  <a:pt x="0" y="0"/>
                </a:lnTo>
                <a:lnTo>
                  <a:pt x="0" y="5036058"/>
                </a:lnTo>
                <a:close/>
              </a:path>
            </a:pathLst>
          </a:custGeom>
          <a:solidFill>
            <a:srgbClr val="D7D4B2"/>
          </a:solidFill>
        </p:spPr>
        <p:txBody>
          <a:bodyPr wrap="square" lIns="0" tIns="0" rIns="0" bIns="0" rtlCol="0"/>
          <a:lstStyle/>
          <a:p>
            <a:endParaRPr sz="1310" dirty="0"/>
          </a:p>
        </p:txBody>
      </p:sp>
      <p:sp>
        <p:nvSpPr>
          <p:cNvPr id="17" name="bk object 17"/>
          <p:cNvSpPr/>
          <p:nvPr/>
        </p:nvSpPr>
        <p:spPr>
          <a:xfrm>
            <a:off x="1523" y="0"/>
            <a:ext cx="0" cy="1386840"/>
          </a:xfrm>
          <a:custGeom>
            <a:avLst/>
            <a:gdLst/>
            <a:ahLst/>
            <a:cxnLst/>
            <a:rect l="l" t="t" r="r" b="b"/>
            <a:pathLst>
              <a:path h="1386840">
                <a:moveTo>
                  <a:pt x="0" y="0"/>
                </a:moveTo>
                <a:lnTo>
                  <a:pt x="0" y="1386839"/>
                </a:lnTo>
              </a:path>
            </a:pathLst>
          </a:custGeom>
          <a:ln w="4318">
            <a:solidFill>
              <a:srgbClr val="1E185F"/>
            </a:solidFill>
          </a:ln>
        </p:spPr>
        <p:txBody>
          <a:bodyPr wrap="square" lIns="0" tIns="0" rIns="0" bIns="0" rtlCol="0"/>
          <a:lstStyle/>
          <a:p>
            <a:endParaRPr sz="1310" dirty="0"/>
          </a:p>
        </p:txBody>
      </p:sp>
      <p:sp>
        <p:nvSpPr>
          <p:cNvPr id="18" name="bk object 18"/>
          <p:cNvSpPr/>
          <p:nvPr/>
        </p:nvSpPr>
        <p:spPr>
          <a:xfrm>
            <a:off x="0" y="0"/>
            <a:ext cx="10058400" cy="1384300"/>
          </a:xfrm>
          <a:custGeom>
            <a:avLst/>
            <a:gdLst/>
            <a:ahLst/>
            <a:cxnLst/>
            <a:rect l="l" t="t" r="r" b="b"/>
            <a:pathLst>
              <a:path w="10058400" h="1384300">
                <a:moveTo>
                  <a:pt x="0" y="1383791"/>
                </a:moveTo>
                <a:lnTo>
                  <a:pt x="10058400" y="1383791"/>
                </a:lnTo>
                <a:lnTo>
                  <a:pt x="10058400" y="0"/>
                </a:lnTo>
                <a:lnTo>
                  <a:pt x="0" y="0"/>
                </a:lnTo>
                <a:lnTo>
                  <a:pt x="0" y="1383791"/>
                </a:lnTo>
                <a:close/>
              </a:path>
            </a:pathLst>
          </a:custGeom>
          <a:solidFill>
            <a:srgbClr val="C83537"/>
          </a:solidFill>
        </p:spPr>
        <p:txBody>
          <a:bodyPr wrap="square" lIns="0" tIns="0" rIns="0" bIns="0" rtlCol="0"/>
          <a:lstStyle/>
          <a:p>
            <a:endParaRPr sz="1310" dirty="0"/>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7120902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a:xfrm>
            <a:off x="1054100" y="809711"/>
            <a:ext cx="7950200" cy="615553"/>
          </a:xfrm>
        </p:spPr>
        <p:txBody>
          <a:bodyPr lIns="0" tIns="0" rIns="0" bIns="0"/>
          <a:lstStyle>
            <a:lvl1pPr>
              <a:defRPr sz="4000" b="1" i="0">
                <a:solidFill>
                  <a:schemeClr val="bg1"/>
                </a:solidFill>
                <a:latin typeface="Century Gothic" panose="020B0502020202020204" pitchFamily="34" charset="0"/>
                <a:cs typeface="Century Gothic" panose="020B0502020202020204" pitchFamily="34" charset="0"/>
              </a:defRPr>
            </a:lvl1pPr>
          </a:lstStyle>
          <a:p>
            <a:endParaRPr dirty="0"/>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1383791"/>
            <a:ext cx="10058400" cy="5036185"/>
          </a:xfrm>
          <a:custGeom>
            <a:avLst/>
            <a:gdLst/>
            <a:ahLst/>
            <a:cxnLst/>
            <a:rect l="l" t="t" r="r" b="b"/>
            <a:pathLst>
              <a:path w="10058400" h="5036185">
                <a:moveTo>
                  <a:pt x="0" y="5036058"/>
                </a:moveTo>
                <a:lnTo>
                  <a:pt x="10058400" y="5036058"/>
                </a:lnTo>
                <a:lnTo>
                  <a:pt x="10058400" y="0"/>
                </a:lnTo>
                <a:lnTo>
                  <a:pt x="0" y="0"/>
                </a:lnTo>
                <a:lnTo>
                  <a:pt x="0" y="5036058"/>
                </a:lnTo>
                <a:close/>
              </a:path>
            </a:pathLst>
          </a:custGeom>
          <a:solidFill>
            <a:srgbClr val="D7D4B2"/>
          </a:solidFill>
        </p:spPr>
        <p:txBody>
          <a:bodyPr wrap="square" lIns="0" tIns="0" rIns="0" bIns="0" rtlCol="0"/>
          <a:lstStyle/>
          <a:p>
            <a:endParaRPr dirty="0"/>
          </a:p>
        </p:txBody>
      </p:sp>
      <p:sp>
        <p:nvSpPr>
          <p:cNvPr id="17" name="bk object 17"/>
          <p:cNvSpPr/>
          <p:nvPr/>
        </p:nvSpPr>
        <p:spPr>
          <a:xfrm>
            <a:off x="1523" y="0"/>
            <a:ext cx="0" cy="1386840"/>
          </a:xfrm>
          <a:custGeom>
            <a:avLst/>
            <a:gdLst/>
            <a:ahLst/>
            <a:cxnLst/>
            <a:rect l="l" t="t" r="r" b="b"/>
            <a:pathLst>
              <a:path h="1386840">
                <a:moveTo>
                  <a:pt x="0" y="0"/>
                </a:moveTo>
                <a:lnTo>
                  <a:pt x="0" y="1386839"/>
                </a:lnTo>
              </a:path>
            </a:pathLst>
          </a:custGeom>
          <a:ln w="4318">
            <a:solidFill>
              <a:srgbClr val="1E185F"/>
            </a:solidFill>
          </a:ln>
        </p:spPr>
        <p:txBody>
          <a:bodyPr wrap="square" lIns="0" tIns="0" rIns="0" bIns="0" rtlCol="0"/>
          <a:lstStyle/>
          <a:p>
            <a:endParaRPr dirty="0"/>
          </a:p>
        </p:txBody>
      </p:sp>
      <p:sp>
        <p:nvSpPr>
          <p:cNvPr id="18" name="bk object 18"/>
          <p:cNvSpPr/>
          <p:nvPr/>
        </p:nvSpPr>
        <p:spPr>
          <a:xfrm>
            <a:off x="0" y="0"/>
            <a:ext cx="10058400" cy="1384300"/>
          </a:xfrm>
          <a:custGeom>
            <a:avLst/>
            <a:gdLst/>
            <a:ahLst/>
            <a:cxnLst/>
            <a:rect l="l" t="t" r="r" b="b"/>
            <a:pathLst>
              <a:path w="10058400" h="1384300">
                <a:moveTo>
                  <a:pt x="0" y="1383791"/>
                </a:moveTo>
                <a:lnTo>
                  <a:pt x="10058400" y="1383791"/>
                </a:lnTo>
                <a:lnTo>
                  <a:pt x="10058400" y="0"/>
                </a:lnTo>
                <a:lnTo>
                  <a:pt x="0" y="0"/>
                </a:lnTo>
                <a:lnTo>
                  <a:pt x="0" y="1383791"/>
                </a:lnTo>
                <a:close/>
              </a:path>
            </a:pathLst>
          </a:custGeom>
          <a:solidFill>
            <a:srgbClr val="C83537"/>
          </a:solidFill>
        </p:spPr>
        <p:txBody>
          <a:bodyPr wrap="square" lIns="0" tIns="0" rIns="0" bIns="0" rtlCol="0"/>
          <a:lstStyle/>
          <a:p>
            <a:endParaRPr dirty="0"/>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5354320"/>
            <a:ext cx="10058400" cy="241808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1882" tIns="50941" rIns="101882" bIns="50941" anchor="ct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fontAlgn="base">
              <a:spcBef>
                <a:spcPct val="0"/>
              </a:spcBef>
              <a:spcAft>
                <a:spcPct val="0"/>
              </a:spcAft>
              <a:defRPr/>
            </a:pPr>
            <a:endParaRPr lang="en-US" altLang="en-US" dirty="0">
              <a:solidFill>
                <a:srgbClr val="FFFFFF"/>
              </a:solidFill>
            </a:endParaRPr>
          </a:p>
        </p:txBody>
      </p:sp>
      <p:pic>
        <p:nvPicPr>
          <p:cNvPr id="5" name="Picture 5" descr="Vertical_RGB_60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85733" y="6090180"/>
            <a:ext cx="1145540" cy="967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6" descr="logo_200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22788" y="6097377"/>
            <a:ext cx="1005840" cy="982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1"/>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825490" y="6178339"/>
            <a:ext cx="2998312" cy="1011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2"/>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1510507" y="6032607"/>
            <a:ext cx="832961" cy="1032722"/>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04" name="Rectangle 8"/>
          <p:cNvSpPr>
            <a:spLocks noGrp="1" noChangeArrowheads="1"/>
          </p:cNvSpPr>
          <p:nvPr>
            <p:ph type="ctrTitle" sz="quarter"/>
          </p:nvPr>
        </p:nvSpPr>
        <p:spPr>
          <a:xfrm>
            <a:off x="754380" y="622512"/>
            <a:ext cx="8549640" cy="2475653"/>
          </a:xfrm>
        </p:spPr>
        <p:txBody>
          <a:bodyPr/>
          <a:lstStyle>
            <a:lvl1pPr algn="ctr">
              <a:defRPr sz="4500"/>
            </a:lvl1pPr>
          </a:lstStyle>
          <a:p>
            <a:pPr lvl="0"/>
            <a:r>
              <a:rPr lang="en-US" altLang="en-US" noProof="0"/>
              <a:t>Click to edit Master title style</a:t>
            </a:r>
          </a:p>
        </p:txBody>
      </p:sp>
      <p:sp>
        <p:nvSpPr>
          <p:cNvPr id="4105" name="Rectangle 9"/>
          <p:cNvSpPr>
            <a:spLocks noGrp="1" noChangeArrowheads="1"/>
          </p:cNvSpPr>
          <p:nvPr>
            <p:ph type="subTitle" sz="quarter" idx="1"/>
          </p:nvPr>
        </p:nvSpPr>
        <p:spPr>
          <a:xfrm>
            <a:off x="1508760" y="3486785"/>
            <a:ext cx="7040880" cy="1986280"/>
          </a:xfrm>
        </p:spPr>
        <p:txBody>
          <a:bodyPr/>
          <a:lstStyle>
            <a:lvl1pPr marL="0" indent="0" algn="ctr">
              <a:spcBef>
                <a:spcPct val="0"/>
              </a:spcBef>
              <a:spcAft>
                <a:spcPct val="0"/>
              </a:spcAft>
              <a:buClrTx/>
              <a:buFontTx/>
              <a:buNone/>
              <a:defRPr sz="2700"/>
            </a:lvl1pPr>
          </a:lstStyle>
          <a:p>
            <a:pPr lvl="0"/>
            <a:r>
              <a:rPr lang="en-US" altLang="en-US" noProof="0"/>
              <a:t>Your Name Here</a:t>
            </a:r>
          </a:p>
          <a:p>
            <a:pPr lvl="0"/>
            <a:r>
              <a:rPr lang="en-US" altLang="en-US" noProof="0"/>
              <a:t>MEASURE Evaluation</a:t>
            </a:r>
          </a:p>
          <a:p>
            <a:pPr lvl="0"/>
            <a:r>
              <a:rPr lang="en-US" altLang="en-US" noProof="0"/>
              <a:t>Date Here</a:t>
            </a:r>
          </a:p>
        </p:txBody>
      </p:sp>
    </p:spTree>
    <p:extLst>
      <p:ext uri="{BB962C8B-B14F-4D97-AF65-F5344CB8AC3E}">
        <p14:creationId xmlns:p14="http://schemas.microsoft.com/office/powerpoint/2010/main" val="6676805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95224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4544" y="4994487"/>
            <a:ext cx="8549640" cy="1543685"/>
          </a:xfrm>
        </p:spPr>
        <p:txBody>
          <a:bodyPr anchor="t"/>
          <a:lstStyle>
            <a:lvl1pPr algn="l">
              <a:defRPr sz="4500" b="1" cap="all"/>
            </a:lvl1pPr>
          </a:lstStyle>
          <a:p>
            <a:r>
              <a:rPr lang="en-US"/>
              <a:t>Click to edit Master title style</a:t>
            </a:r>
          </a:p>
        </p:txBody>
      </p:sp>
      <p:sp>
        <p:nvSpPr>
          <p:cNvPr id="3" name="Text Placeholder 2"/>
          <p:cNvSpPr>
            <a:spLocks noGrp="1"/>
          </p:cNvSpPr>
          <p:nvPr>
            <p:ph type="body" idx="1"/>
          </p:nvPr>
        </p:nvSpPr>
        <p:spPr>
          <a:xfrm>
            <a:off x="794544" y="3294275"/>
            <a:ext cx="8549640" cy="1700212"/>
          </a:xfrm>
        </p:spPr>
        <p:txBody>
          <a:bodyPr anchor="b"/>
          <a:lstStyle>
            <a:lvl1pPr marL="0" indent="0">
              <a:buNone/>
              <a:defRPr sz="2200"/>
            </a:lvl1pPr>
            <a:lvl2pPr marL="509412" indent="0">
              <a:buNone/>
              <a:defRPr sz="2000"/>
            </a:lvl2pPr>
            <a:lvl3pPr marL="1018824" indent="0">
              <a:buNone/>
              <a:defRPr sz="1800"/>
            </a:lvl3pPr>
            <a:lvl4pPr marL="1528237" indent="0">
              <a:buNone/>
              <a:defRPr sz="1600"/>
            </a:lvl4pPr>
            <a:lvl5pPr marL="2037649" indent="0">
              <a:buNone/>
              <a:defRPr sz="1600"/>
            </a:lvl5pPr>
            <a:lvl6pPr marL="2547061" indent="0">
              <a:buNone/>
              <a:defRPr sz="1600"/>
            </a:lvl6pPr>
            <a:lvl7pPr marL="3056473" indent="0">
              <a:buNone/>
              <a:defRPr sz="1600"/>
            </a:lvl7pPr>
            <a:lvl8pPr marL="3565886" indent="0">
              <a:buNone/>
              <a:defRPr sz="1600"/>
            </a:lvl8pPr>
            <a:lvl9pPr marL="4075298" indent="0">
              <a:buNone/>
              <a:defRPr sz="1600"/>
            </a:lvl9pPr>
          </a:lstStyle>
          <a:p>
            <a:pPr lvl="0"/>
            <a:r>
              <a:rPr lang="en-US"/>
              <a:t>Click to edit Master text styles</a:t>
            </a:r>
          </a:p>
        </p:txBody>
      </p:sp>
    </p:spTree>
    <p:extLst>
      <p:ext uri="{BB962C8B-B14F-4D97-AF65-F5344CB8AC3E}">
        <p14:creationId xmlns:p14="http://schemas.microsoft.com/office/powerpoint/2010/main" val="2052584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16317" y="1813560"/>
            <a:ext cx="4185762" cy="4490720"/>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369720" y="1813560"/>
            <a:ext cx="4185761" cy="4490720"/>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8757283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theme" Target="../theme/theme2.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slideLayout" Target="../slideLayouts/slideLayout17.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5" Type="http://schemas.openxmlformats.org/officeDocument/2006/relationships/slideLayout" Target="../slideLayouts/slideLayout22.xml"/><Relationship Id="rId4" Type="http://schemas.openxmlformats.org/officeDocument/2006/relationships/slideLayout" Target="../slideLayouts/slideLayout21.xml"/><Relationship Id="rId9"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8.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theme" Target="../theme/theme4.xml"/><Relationship Id="rId5" Type="http://schemas.openxmlformats.org/officeDocument/2006/relationships/slideLayout" Target="../slideLayouts/slideLayout30.xml"/><Relationship Id="rId4"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054100" y="809711"/>
            <a:ext cx="7950200" cy="738664"/>
          </a:xfrm>
          <a:prstGeom prst="rect">
            <a:avLst/>
          </a:prstGeom>
        </p:spPr>
        <p:txBody>
          <a:bodyPr wrap="square" lIns="0" tIns="0" rIns="0" bIns="0">
            <a:spAutoFit/>
          </a:bodyPr>
          <a:lstStyle>
            <a:lvl1pPr>
              <a:defRPr sz="4800" b="1" i="0">
                <a:solidFill>
                  <a:srgbClr val="A09BBB"/>
                </a:solidFill>
                <a:latin typeface="Futura LT Pro Book"/>
                <a:cs typeface="Futura LT Pro Book"/>
              </a:defRPr>
            </a:lvl1pPr>
          </a:lstStyle>
          <a:p>
            <a:endParaRPr dirty="0"/>
          </a:p>
        </p:txBody>
      </p:sp>
      <p:sp>
        <p:nvSpPr>
          <p:cNvPr id="3" name="Holder 3"/>
          <p:cNvSpPr>
            <a:spLocks noGrp="1"/>
          </p:cNvSpPr>
          <p:nvPr>
            <p:ph type="body" idx="1"/>
          </p:nvPr>
        </p:nvSpPr>
        <p:spPr>
          <a:xfrm>
            <a:off x="1115060" y="3510998"/>
            <a:ext cx="7828279" cy="2176779"/>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3419856" y="7228332"/>
            <a:ext cx="3218687" cy="388620"/>
          </a:xfrm>
          <a:prstGeom prst="rect">
            <a:avLst/>
          </a:prstGeom>
        </p:spPr>
        <p:txBody>
          <a:bodyPr wrap="square" lIns="0" tIns="0" rIns="0" bIns="0">
            <a:spAutoFit/>
          </a:bodyPr>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a:xfrm>
            <a:off x="502920" y="7228332"/>
            <a:ext cx="2313432" cy="3886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6" name="Holder 6"/>
          <p:cNvSpPr>
            <a:spLocks noGrp="1"/>
          </p:cNvSpPr>
          <p:nvPr>
            <p:ph type="sldNum" sz="quarter" idx="7"/>
          </p:nvPr>
        </p:nvSpPr>
        <p:spPr>
          <a:xfrm>
            <a:off x="7242048" y="7228332"/>
            <a:ext cx="2313432" cy="3886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sz="4000">
          <a:solidFill>
            <a:schemeClr val="bg1"/>
          </a:solidFill>
          <a:latin typeface="Century Gothic" panose="020B0502020202020204" pitchFamily="34" charset="0"/>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133D8D"/>
        </a:solidFill>
        <a:effectLst/>
      </p:bgPr>
    </p:bg>
    <p:spTree>
      <p:nvGrpSpPr>
        <p:cNvPr id="1" name=""/>
        <p:cNvGrpSpPr/>
        <p:nvPr/>
      </p:nvGrpSpPr>
      <p:grpSpPr>
        <a:xfrm>
          <a:off x="0" y="0"/>
          <a:ext cx="0" cy="0"/>
          <a:chOff x="0" y="0"/>
          <a:chExt cx="0" cy="0"/>
        </a:xfrm>
      </p:grpSpPr>
      <p:sp>
        <p:nvSpPr>
          <p:cNvPr id="2050" name="Rectangle 3"/>
          <p:cNvSpPr>
            <a:spLocks noGrp="1" noChangeArrowheads="1"/>
          </p:cNvSpPr>
          <p:nvPr>
            <p:ph type="title"/>
          </p:nvPr>
        </p:nvSpPr>
        <p:spPr bwMode="auto">
          <a:xfrm>
            <a:off x="1016318" y="311256"/>
            <a:ext cx="8539163"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1882" tIns="50941" rIns="101882" bIns="50941" numCol="1" anchor="ctr" anchorCtr="0" compatLnSpc="1">
            <a:prstTxWarp prst="textNoShape">
              <a:avLst/>
            </a:prstTxWarp>
          </a:bodyPr>
          <a:lstStyle/>
          <a:p>
            <a:pPr lvl="0"/>
            <a:r>
              <a:rPr lang="en-US" altLang="en-US"/>
              <a:t>Click to edit Master title style</a:t>
            </a:r>
          </a:p>
        </p:txBody>
      </p:sp>
      <p:sp>
        <p:nvSpPr>
          <p:cNvPr id="2051" name="Rectangle 4"/>
          <p:cNvSpPr>
            <a:spLocks noGrp="1" noChangeArrowheads="1"/>
          </p:cNvSpPr>
          <p:nvPr>
            <p:ph type="body" idx="1"/>
          </p:nvPr>
        </p:nvSpPr>
        <p:spPr bwMode="auto">
          <a:xfrm>
            <a:off x="1016318" y="1813560"/>
            <a:ext cx="8539163" cy="4490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1882" tIns="50941" rIns="101882" bIns="50941"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052" name="Line 6"/>
          <p:cNvSpPr>
            <a:spLocks noChangeShapeType="1"/>
          </p:cNvSpPr>
          <p:nvPr/>
        </p:nvSpPr>
        <p:spPr bwMode="auto">
          <a:xfrm>
            <a:off x="1397000" y="7340600"/>
            <a:ext cx="832612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1882" tIns="50941" rIns="101882" bIns="50941"/>
          <a:lstStyle/>
          <a:p>
            <a:pPr eaLnBrk="0" fontAlgn="base" hangingPunct="0">
              <a:spcBef>
                <a:spcPct val="0"/>
              </a:spcBef>
              <a:spcAft>
                <a:spcPct val="0"/>
              </a:spcAft>
            </a:pPr>
            <a:endParaRPr lang="en-US" dirty="0">
              <a:solidFill>
                <a:srgbClr val="FFFFFF"/>
              </a:solidFill>
              <a:cs typeface="Arial" pitchFamily="34" charset="0"/>
            </a:endParaRPr>
          </a:p>
        </p:txBody>
      </p:sp>
    </p:spTree>
    <p:extLst>
      <p:ext uri="{BB962C8B-B14F-4D97-AF65-F5344CB8AC3E}">
        <p14:creationId xmlns:p14="http://schemas.microsoft.com/office/powerpoint/2010/main" val="1601603085"/>
      </p:ext>
    </p:extLst>
  </p:cSld>
  <p:clrMap bg1="dk2" tx1="lt1" bg2="dk1" tx2="lt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Lst>
  <p:txStyles>
    <p:titleStyle>
      <a:lvl1pPr algn="l" rtl="0" eaLnBrk="0" fontAlgn="base" hangingPunct="0">
        <a:spcBef>
          <a:spcPct val="0"/>
        </a:spcBef>
        <a:spcAft>
          <a:spcPct val="0"/>
        </a:spcAft>
        <a:defRPr sz="4000" b="1">
          <a:solidFill>
            <a:schemeClr val="tx1"/>
          </a:solidFill>
          <a:latin typeface="+mj-lt"/>
          <a:ea typeface="+mj-ea"/>
          <a:cs typeface="+mj-cs"/>
        </a:defRPr>
      </a:lvl1pPr>
      <a:lvl2pPr algn="l" rtl="0" eaLnBrk="0" fontAlgn="base" hangingPunct="0">
        <a:spcBef>
          <a:spcPct val="0"/>
        </a:spcBef>
        <a:spcAft>
          <a:spcPct val="0"/>
        </a:spcAft>
        <a:defRPr sz="4000" b="1">
          <a:solidFill>
            <a:schemeClr val="tx1"/>
          </a:solidFill>
          <a:latin typeface="Arial" pitchFamily="34" charset="0"/>
        </a:defRPr>
      </a:lvl2pPr>
      <a:lvl3pPr algn="l" rtl="0" eaLnBrk="0" fontAlgn="base" hangingPunct="0">
        <a:spcBef>
          <a:spcPct val="0"/>
        </a:spcBef>
        <a:spcAft>
          <a:spcPct val="0"/>
        </a:spcAft>
        <a:defRPr sz="4000" b="1">
          <a:solidFill>
            <a:schemeClr val="tx1"/>
          </a:solidFill>
          <a:latin typeface="Arial" pitchFamily="34" charset="0"/>
        </a:defRPr>
      </a:lvl3pPr>
      <a:lvl4pPr algn="l" rtl="0" eaLnBrk="0" fontAlgn="base" hangingPunct="0">
        <a:spcBef>
          <a:spcPct val="0"/>
        </a:spcBef>
        <a:spcAft>
          <a:spcPct val="0"/>
        </a:spcAft>
        <a:defRPr sz="4000" b="1">
          <a:solidFill>
            <a:schemeClr val="tx1"/>
          </a:solidFill>
          <a:latin typeface="Arial" pitchFamily="34" charset="0"/>
        </a:defRPr>
      </a:lvl4pPr>
      <a:lvl5pPr algn="l" rtl="0" eaLnBrk="0" fontAlgn="base" hangingPunct="0">
        <a:spcBef>
          <a:spcPct val="0"/>
        </a:spcBef>
        <a:spcAft>
          <a:spcPct val="0"/>
        </a:spcAft>
        <a:defRPr sz="4000" b="1">
          <a:solidFill>
            <a:schemeClr val="tx1"/>
          </a:solidFill>
          <a:latin typeface="Arial" pitchFamily="34" charset="0"/>
        </a:defRPr>
      </a:lvl5pPr>
      <a:lvl6pPr marL="509412" algn="l" rtl="0" fontAlgn="base">
        <a:spcBef>
          <a:spcPct val="0"/>
        </a:spcBef>
        <a:spcAft>
          <a:spcPct val="0"/>
        </a:spcAft>
        <a:defRPr sz="4000" b="1">
          <a:solidFill>
            <a:schemeClr val="tx1"/>
          </a:solidFill>
          <a:latin typeface="Arial" pitchFamily="34" charset="0"/>
        </a:defRPr>
      </a:lvl6pPr>
      <a:lvl7pPr marL="1018824" algn="l" rtl="0" fontAlgn="base">
        <a:spcBef>
          <a:spcPct val="0"/>
        </a:spcBef>
        <a:spcAft>
          <a:spcPct val="0"/>
        </a:spcAft>
        <a:defRPr sz="4000" b="1">
          <a:solidFill>
            <a:schemeClr val="tx1"/>
          </a:solidFill>
          <a:latin typeface="Arial" pitchFamily="34" charset="0"/>
        </a:defRPr>
      </a:lvl7pPr>
      <a:lvl8pPr marL="1528237" algn="l" rtl="0" fontAlgn="base">
        <a:spcBef>
          <a:spcPct val="0"/>
        </a:spcBef>
        <a:spcAft>
          <a:spcPct val="0"/>
        </a:spcAft>
        <a:defRPr sz="4000" b="1">
          <a:solidFill>
            <a:schemeClr val="tx1"/>
          </a:solidFill>
          <a:latin typeface="Arial" pitchFamily="34" charset="0"/>
        </a:defRPr>
      </a:lvl8pPr>
      <a:lvl9pPr marL="2037649" algn="l" rtl="0" fontAlgn="base">
        <a:spcBef>
          <a:spcPct val="0"/>
        </a:spcBef>
        <a:spcAft>
          <a:spcPct val="0"/>
        </a:spcAft>
        <a:defRPr sz="4000" b="1">
          <a:solidFill>
            <a:schemeClr val="tx1"/>
          </a:solidFill>
          <a:latin typeface="Arial" pitchFamily="34" charset="0"/>
        </a:defRPr>
      </a:lvl9pPr>
    </p:titleStyle>
    <p:bodyStyle>
      <a:lvl1pPr marL="382059" indent="-382059" algn="l" rtl="0" eaLnBrk="0" fontAlgn="base" hangingPunct="0">
        <a:spcBef>
          <a:spcPct val="20000"/>
        </a:spcBef>
        <a:spcAft>
          <a:spcPct val="20000"/>
        </a:spcAft>
        <a:buClr>
          <a:schemeClr val="hlink"/>
        </a:buClr>
        <a:buFont typeface="Wingdings" pitchFamily="2" charset="2"/>
        <a:buChar char="§"/>
        <a:defRPr sz="2900">
          <a:solidFill>
            <a:schemeClr val="tx1"/>
          </a:solidFill>
          <a:latin typeface="+mn-lt"/>
          <a:ea typeface="+mn-ea"/>
          <a:cs typeface="+mn-cs"/>
        </a:defRPr>
      </a:lvl1pPr>
      <a:lvl2pPr marL="827795" indent="-318383" algn="l" rtl="0" eaLnBrk="0" fontAlgn="base" hangingPunct="0">
        <a:spcBef>
          <a:spcPct val="20000"/>
        </a:spcBef>
        <a:spcAft>
          <a:spcPct val="20000"/>
        </a:spcAft>
        <a:buClr>
          <a:schemeClr val="hlink"/>
        </a:buClr>
        <a:buFont typeface="Wingdings" pitchFamily="2" charset="2"/>
        <a:buChar char="§"/>
        <a:defRPr sz="2700">
          <a:solidFill>
            <a:schemeClr val="tx1"/>
          </a:solidFill>
          <a:latin typeface="+mn-lt"/>
        </a:defRPr>
      </a:lvl2pPr>
      <a:lvl3pPr marL="1273531" indent="-254706" algn="l" rtl="0" eaLnBrk="0" fontAlgn="base" hangingPunct="0">
        <a:spcBef>
          <a:spcPct val="20000"/>
        </a:spcBef>
        <a:spcAft>
          <a:spcPct val="20000"/>
        </a:spcAft>
        <a:buClr>
          <a:schemeClr val="hlink"/>
        </a:buClr>
        <a:buFont typeface="Wingdings" pitchFamily="2" charset="2"/>
        <a:buChar char="§"/>
        <a:defRPr sz="2500">
          <a:solidFill>
            <a:schemeClr val="tx1"/>
          </a:solidFill>
          <a:latin typeface="+mn-lt"/>
        </a:defRPr>
      </a:lvl3pPr>
      <a:lvl4pPr marL="1782943" indent="-254706" algn="l" rtl="0" eaLnBrk="0" fontAlgn="base" hangingPunct="0">
        <a:spcBef>
          <a:spcPct val="20000"/>
        </a:spcBef>
        <a:spcAft>
          <a:spcPct val="20000"/>
        </a:spcAft>
        <a:buClr>
          <a:schemeClr val="hlink"/>
        </a:buClr>
        <a:buFont typeface="Wingdings" pitchFamily="2" charset="2"/>
        <a:buChar char="§"/>
        <a:defRPr sz="2500">
          <a:solidFill>
            <a:schemeClr val="tx1"/>
          </a:solidFill>
          <a:latin typeface="+mn-lt"/>
        </a:defRPr>
      </a:lvl4pPr>
      <a:lvl5pPr marL="2292355" indent="-254706" algn="l" rtl="0" eaLnBrk="0" fontAlgn="base" hangingPunct="0">
        <a:spcBef>
          <a:spcPct val="20000"/>
        </a:spcBef>
        <a:spcAft>
          <a:spcPct val="20000"/>
        </a:spcAft>
        <a:buClr>
          <a:schemeClr val="hlink"/>
        </a:buClr>
        <a:buFont typeface="Wingdings" pitchFamily="2" charset="2"/>
        <a:buChar char="§"/>
        <a:defRPr sz="2500">
          <a:solidFill>
            <a:schemeClr val="tx1"/>
          </a:solidFill>
          <a:latin typeface="+mn-lt"/>
        </a:defRPr>
      </a:lvl5pPr>
      <a:lvl6pPr marL="2801767" indent="-254706" algn="l" rtl="0" fontAlgn="base">
        <a:spcBef>
          <a:spcPct val="20000"/>
        </a:spcBef>
        <a:spcAft>
          <a:spcPct val="20000"/>
        </a:spcAft>
        <a:buClr>
          <a:schemeClr val="hlink"/>
        </a:buClr>
        <a:buFont typeface="Wingdings" pitchFamily="2" charset="2"/>
        <a:buChar char="§"/>
        <a:defRPr sz="2500">
          <a:solidFill>
            <a:schemeClr val="tx1"/>
          </a:solidFill>
          <a:latin typeface="+mn-lt"/>
        </a:defRPr>
      </a:lvl6pPr>
      <a:lvl7pPr marL="3311180" indent="-254706" algn="l" rtl="0" fontAlgn="base">
        <a:spcBef>
          <a:spcPct val="20000"/>
        </a:spcBef>
        <a:spcAft>
          <a:spcPct val="20000"/>
        </a:spcAft>
        <a:buClr>
          <a:schemeClr val="hlink"/>
        </a:buClr>
        <a:buFont typeface="Wingdings" pitchFamily="2" charset="2"/>
        <a:buChar char="§"/>
        <a:defRPr sz="2500">
          <a:solidFill>
            <a:schemeClr val="tx1"/>
          </a:solidFill>
          <a:latin typeface="+mn-lt"/>
        </a:defRPr>
      </a:lvl7pPr>
      <a:lvl8pPr marL="3820592" indent="-254706" algn="l" rtl="0" fontAlgn="base">
        <a:spcBef>
          <a:spcPct val="20000"/>
        </a:spcBef>
        <a:spcAft>
          <a:spcPct val="20000"/>
        </a:spcAft>
        <a:buClr>
          <a:schemeClr val="hlink"/>
        </a:buClr>
        <a:buFont typeface="Wingdings" pitchFamily="2" charset="2"/>
        <a:buChar char="§"/>
        <a:defRPr sz="2500">
          <a:solidFill>
            <a:schemeClr val="tx1"/>
          </a:solidFill>
          <a:latin typeface="+mn-lt"/>
        </a:defRPr>
      </a:lvl8pPr>
      <a:lvl9pPr marL="4330004" indent="-254706" algn="l" rtl="0" fontAlgn="base">
        <a:spcBef>
          <a:spcPct val="20000"/>
        </a:spcBef>
        <a:spcAft>
          <a:spcPct val="20000"/>
        </a:spcAft>
        <a:buClr>
          <a:schemeClr val="hlink"/>
        </a:buClr>
        <a:buFont typeface="Wingdings" pitchFamily="2" charset="2"/>
        <a:buChar char="§"/>
        <a:defRPr sz="2500">
          <a:solidFill>
            <a:schemeClr val="tx1"/>
          </a:solidFill>
          <a:latin typeface="+mn-lt"/>
        </a:defRPr>
      </a:lvl9pPr>
    </p:bodyStyle>
    <p:otherStyle>
      <a:defPPr>
        <a:defRPr lang="en-US"/>
      </a:defPPr>
      <a:lvl1pPr marL="0" algn="l" defTabSz="1018824" rtl="0" eaLnBrk="1" latinLnBrk="0" hangingPunct="1">
        <a:defRPr sz="2000" kern="1200">
          <a:solidFill>
            <a:schemeClr val="tx1"/>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7" name="Rectangle 6"/>
          <p:cNvSpPr/>
          <p:nvPr/>
        </p:nvSpPr>
        <p:spPr>
          <a:xfrm>
            <a:off x="0" y="2849880"/>
            <a:ext cx="10058400" cy="4922520"/>
          </a:xfrm>
          <a:prstGeom prst="rect">
            <a:avLst/>
          </a:prstGeom>
          <a:gradFill>
            <a:gsLst>
              <a:gs pos="80000">
                <a:srgbClr val="FFFFFF"/>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a:defRPr/>
            </a:pPr>
            <a:endParaRPr lang="en-US" sz="2000" dirty="0">
              <a:solidFill>
                <a:srgbClr val="777777"/>
              </a:solidFill>
            </a:endParaRPr>
          </a:p>
        </p:txBody>
      </p:sp>
      <p:sp>
        <p:nvSpPr>
          <p:cNvPr id="1027" name="Title Placeholder 1"/>
          <p:cNvSpPr>
            <a:spLocks noGrp="1"/>
          </p:cNvSpPr>
          <p:nvPr>
            <p:ph type="title"/>
          </p:nvPr>
        </p:nvSpPr>
        <p:spPr bwMode="auto">
          <a:xfrm>
            <a:off x="502920" y="311256"/>
            <a:ext cx="905256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882" tIns="50941" rIns="101882" bIns="50941"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502920" y="1813560"/>
            <a:ext cx="9052560" cy="512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882" tIns="50941" rIns="101882" bIns="50941"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6" name="Slide Number Placeholder 5"/>
          <p:cNvSpPr>
            <a:spLocks noGrp="1"/>
          </p:cNvSpPr>
          <p:nvPr>
            <p:ph type="sldNum" sz="quarter" idx="4"/>
          </p:nvPr>
        </p:nvSpPr>
        <p:spPr>
          <a:xfrm>
            <a:off x="7208520" y="7203864"/>
            <a:ext cx="2346960" cy="413808"/>
          </a:xfrm>
          <a:prstGeom prst="rect">
            <a:avLst/>
          </a:prstGeom>
        </p:spPr>
        <p:txBody>
          <a:bodyPr vert="horz" lIns="101882" tIns="50941" rIns="101882" bIns="50941" rtlCol="0" anchor="ctr"/>
          <a:lstStyle>
            <a:lvl1pPr algn="r" fontAlgn="auto">
              <a:spcBef>
                <a:spcPts val="0"/>
              </a:spcBef>
              <a:spcAft>
                <a:spcPts val="0"/>
              </a:spcAft>
              <a:defRPr sz="1200">
                <a:solidFill>
                  <a:schemeClr val="tx2"/>
                </a:solidFill>
                <a:latin typeface="Gill Sans MT" panose="020B0502020104020203" pitchFamily="34" charset="0"/>
                <a:cs typeface="+mn-cs"/>
              </a:defRPr>
            </a:lvl1pPr>
          </a:lstStyle>
          <a:p>
            <a:pPr defTabSz="1018824">
              <a:defRPr/>
            </a:pPr>
            <a:fld id="{6F7FF5F5-22A0-4726-B52E-FB886CBB5E64}" type="slidenum">
              <a:rPr lang="en-US">
                <a:solidFill>
                  <a:srgbClr val="002A6C"/>
                </a:solidFill>
              </a:rPr>
              <a:pPr defTabSz="1018824">
                <a:defRPr/>
              </a:pPr>
              <a:t>‹#›</a:t>
            </a:fld>
            <a:endParaRPr lang="en-US" dirty="0">
              <a:solidFill>
                <a:srgbClr val="002A6C"/>
              </a:solidFill>
            </a:endParaRPr>
          </a:p>
        </p:txBody>
      </p:sp>
      <p:sp>
        <p:nvSpPr>
          <p:cNvPr id="11" name="Slide Number Placeholder 5"/>
          <p:cNvSpPr txBox="1">
            <a:spLocks/>
          </p:cNvSpPr>
          <p:nvPr/>
        </p:nvSpPr>
        <p:spPr>
          <a:xfrm>
            <a:off x="7208520" y="7203864"/>
            <a:ext cx="2346960" cy="413808"/>
          </a:xfrm>
          <a:prstGeom prst="rect">
            <a:avLst/>
          </a:prstGeom>
        </p:spPr>
        <p:txBody>
          <a:bodyPr lIns="101882" tIns="50941" rIns="101882" bIns="50941"/>
          <a:lstStyle>
            <a:defPPr>
              <a:defRPr lang="en-US"/>
            </a:defPPr>
            <a:lvl1pPr marL="0" algn="l" defTabSz="914400" rtl="0" eaLnBrk="1" latinLnBrk="0" hangingPunct="1">
              <a:defRPr sz="1800" kern="1200">
                <a:solidFill>
                  <a:srgbClr val="9DBFE5"/>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dirty="0"/>
          </a:p>
        </p:txBody>
      </p:sp>
    </p:spTree>
    <p:extLst>
      <p:ext uri="{BB962C8B-B14F-4D97-AF65-F5344CB8AC3E}">
        <p14:creationId xmlns:p14="http://schemas.microsoft.com/office/powerpoint/2010/main" val="1207646941"/>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Lst>
  <p:txStyles>
    <p:titleStyle>
      <a:lvl1pPr algn="ctr" rtl="0" eaLnBrk="1" fontAlgn="base" hangingPunct="1">
        <a:spcBef>
          <a:spcPct val="0"/>
        </a:spcBef>
        <a:spcAft>
          <a:spcPct val="0"/>
        </a:spcAft>
        <a:defRPr sz="3900" kern="1200">
          <a:solidFill>
            <a:srgbClr val="002A6C"/>
          </a:solidFill>
          <a:latin typeface="Gill Sans MT" panose="020B0502020104020203" pitchFamily="34" charset="0"/>
          <a:ea typeface="+mj-ea"/>
          <a:cs typeface="Arial" panose="020B0604020202020204" pitchFamily="34" charset="0"/>
        </a:defRPr>
      </a:lvl1pPr>
      <a:lvl2pPr algn="ctr" rtl="0" eaLnBrk="1" fontAlgn="base" hangingPunct="1">
        <a:spcBef>
          <a:spcPct val="0"/>
        </a:spcBef>
        <a:spcAft>
          <a:spcPct val="0"/>
        </a:spcAft>
        <a:defRPr sz="3900">
          <a:solidFill>
            <a:srgbClr val="002A6C"/>
          </a:solidFill>
          <a:latin typeface="Gill Sans MT" pitchFamily="34" charset="0"/>
          <a:cs typeface="Arial" charset="0"/>
        </a:defRPr>
      </a:lvl2pPr>
      <a:lvl3pPr algn="ctr" rtl="0" eaLnBrk="1" fontAlgn="base" hangingPunct="1">
        <a:spcBef>
          <a:spcPct val="0"/>
        </a:spcBef>
        <a:spcAft>
          <a:spcPct val="0"/>
        </a:spcAft>
        <a:defRPr sz="3900">
          <a:solidFill>
            <a:srgbClr val="002A6C"/>
          </a:solidFill>
          <a:latin typeface="Gill Sans MT" pitchFamily="34" charset="0"/>
          <a:cs typeface="Arial" charset="0"/>
        </a:defRPr>
      </a:lvl3pPr>
      <a:lvl4pPr algn="ctr" rtl="0" eaLnBrk="1" fontAlgn="base" hangingPunct="1">
        <a:spcBef>
          <a:spcPct val="0"/>
        </a:spcBef>
        <a:spcAft>
          <a:spcPct val="0"/>
        </a:spcAft>
        <a:defRPr sz="3900">
          <a:solidFill>
            <a:srgbClr val="002A6C"/>
          </a:solidFill>
          <a:latin typeface="Gill Sans MT" pitchFamily="34" charset="0"/>
          <a:cs typeface="Arial" charset="0"/>
        </a:defRPr>
      </a:lvl4pPr>
      <a:lvl5pPr algn="ctr" rtl="0" eaLnBrk="1" fontAlgn="base" hangingPunct="1">
        <a:spcBef>
          <a:spcPct val="0"/>
        </a:spcBef>
        <a:spcAft>
          <a:spcPct val="0"/>
        </a:spcAft>
        <a:defRPr sz="3900">
          <a:solidFill>
            <a:srgbClr val="002A6C"/>
          </a:solidFill>
          <a:latin typeface="Gill Sans MT" pitchFamily="34" charset="0"/>
          <a:cs typeface="Arial" charset="0"/>
        </a:defRPr>
      </a:lvl5pPr>
      <a:lvl6pPr marL="509412" algn="ctr" rtl="0" eaLnBrk="1" fontAlgn="base" hangingPunct="1">
        <a:spcBef>
          <a:spcPct val="0"/>
        </a:spcBef>
        <a:spcAft>
          <a:spcPct val="0"/>
        </a:spcAft>
        <a:defRPr sz="3900">
          <a:solidFill>
            <a:srgbClr val="002A6C"/>
          </a:solidFill>
          <a:latin typeface="Gill Sans MT" pitchFamily="34" charset="0"/>
          <a:cs typeface="Arial" charset="0"/>
        </a:defRPr>
      </a:lvl6pPr>
      <a:lvl7pPr marL="1018824" algn="ctr" rtl="0" eaLnBrk="1" fontAlgn="base" hangingPunct="1">
        <a:spcBef>
          <a:spcPct val="0"/>
        </a:spcBef>
        <a:spcAft>
          <a:spcPct val="0"/>
        </a:spcAft>
        <a:defRPr sz="3900">
          <a:solidFill>
            <a:srgbClr val="002A6C"/>
          </a:solidFill>
          <a:latin typeface="Gill Sans MT" pitchFamily="34" charset="0"/>
          <a:cs typeface="Arial" charset="0"/>
        </a:defRPr>
      </a:lvl7pPr>
      <a:lvl8pPr marL="1528237" algn="ctr" rtl="0" eaLnBrk="1" fontAlgn="base" hangingPunct="1">
        <a:spcBef>
          <a:spcPct val="0"/>
        </a:spcBef>
        <a:spcAft>
          <a:spcPct val="0"/>
        </a:spcAft>
        <a:defRPr sz="3900">
          <a:solidFill>
            <a:srgbClr val="002A6C"/>
          </a:solidFill>
          <a:latin typeface="Gill Sans MT" pitchFamily="34" charset="0"/>
          <a:cs typeface="Arial" charset="0"/>
        </a:defRPr>
      </a:lvl8pPr>
      <a:lvl9pPr marL="2037649" algn="ctr" rtl="0" eaLnBrk="1" fontAlgn="base" hangingPunct="1">
        <a:spcBef>
          <a:spcPct val="0"/>
        </a:spcBef>
        <a:spcAft>
          <a:spcPct val="0"/>
        </a:spcAft>
        <a:defRPr sz="3900">
          <a:solidFill>
            <a:srgbClr val="002A6C"/>
          </a:solidFill>
          <a:latin typeface="Gill Sans MT" pitchFamily="34" charset="0"/>
          <a:cs typeface="Arial" charset="0"/>
        </a:defRPr>
      </a:lvl9pPr>
    </p:titleStyle>
    <p:bodyStyle>
      <a:lvl1pPr marL="382059" indent="-382059" algn="l" rtl="0" eaLnBrk="1" fontAlgn="base" hangingPunct="1">
        <a:spcBef>
          <a:spcPct val="20000"/>
        </a:spcBef>
        <a:spcAft>
          <a:spcPct val="0"/>
        </a:spcAft>
        <a:buFont typeface="Arial" charset="0"/>
        <a:buChar char="•"/>
        <a:defRPr sz="3600" kern="1200">
          <a:solidFill>
            <a:srgbClr val="5F5F5F"/>
          </a:solidFill>
          <a:latin typeface="Gill Sans MT" panose="020B0502020104020203" pitchFamily="34" charset="0"/>
          <a:ea typeface="+mn-ea"/>
          <a:cs typeface="Arial" panose="020B0604020202020204" pitchFamily="34" charset="0"/>
        </a:defRPr>
      </a:lvl1pPr>
      <a:lvl2pPr marL="827795" indent="-318383" algn="l" rtl="0" eaLnBrk="1" fontAlgn="base" hangingPunct="1">
        <a:spcBef>
          <a:spcPct val="20000"/>
        </a:spcBef>
        <a:spcAft>
          <a:spcPct val="0"/>
        </a:spcAft>
        <a:buFont typeface="Arial" charset="0"/>
        <a:buChar char="•"/>
        <a:defRPr sz="3100" kern="1200">
          <a:solidFill>
            <a:srgbClr val="5F5F5F"/>
          </a:solidFill>
          <a:latin typeface="Gill Sans MT" panose="020B0502020104020203" pitchFamily="34" charset="0"/>
          <a:ea typeface="+mn-ea"/>
          <a:cs typeface="Arial" panose="020B0604020202020204" pitchFamily="34" charset="0"/>
        </a:defRPr>
      </a:lvl2pPr>
      <a:lvl3pPr marL="1273531" indent="-254706" algn="l" rtl="0" eaLnBrk="1" fontAlgn="base" hangingPunct="1">
        <a:spcBef>
          <a:spcPct val="20000"/>
        </a:spcBef>
        <a:spcAft>
          <a:spcPct val="0"/>
        </a:spcAft>
        <a:buFont typeface="Arial" charset="0"/>
        <a:buChar char="•"/>
        <a:defRPr sz="2700" kern="1200">
          <a:solidFill>
            <a:srgbClr val="5F5F5F"/>
          </a:solidFill>
          <a:latin typeface="Gill Sans MT" panose="020B0502020104020203" pitchFamily="34" charset="0"/>
          <a:ea typeface="+mn-ea"/>
          <a:cs typeface="Arial" panose="020B0604020202020204" pitchFamily="34" charset="0"/>
        </a:defRPr>
      </a:lvl3pPr>
      <a:lvl4pPr marL="1782943" indent="-254706" algn="l" rtl="0" eaLnBrk="1" fontAlgn="base" hangingPunct="1">
        <a:spcBef>
          <a:spcPct val="20000"/>
        </a:spcBef>
        <a:spcAft>
          <a:spcPct val="0"/>
        </a:spcAft>
        <a:buFont typeface="Arial" charset="0"/>
        <a:buChar char="•"/>
        <a:defRPr sz="2200" kern="1200">
          <a:solidFill>
            <a:srgbClr val="5F5F5F"/>
          </a:solidFill>
          <a:latin typeface="Gill Sans MT" panose="020B0502020104020203" pitchFamily="34" charset="0"/>
          <a:ea typeface="+mn-ea"/>
          <a:cs typeface="Arial" panose="020B0604020202020204" pitchFamily="34" charset="0"/>
        </a:defRPr>
      </a:lvl4pPr>
      <a:lvl5pPr marL="2292355" indent="-254706" algn="l" rtl="0" eaLnBrk="1" fontAlgn="base" hangingPunct="1">
        <a:spcBef>
          <a:spcPct val="20000"/>
        </a:spcBef>
        <a:spcAft>
          <a:spcPct val="0"/>
        </a:spcAft>
        <a:buFont typeface="Arial" charset="0"/>
        <a:buChar char="•"/>
        <a:defRPr sz="2200" kern="1200">
          <a:solidFill>
            <a:srgbClr val="5F5F5F"/>
          </a:solidFill>
          <a:latin typeface="Gill Sans MT" panose="020B0502020104020203" pitchFamily="34" charset="0"/>
          <a:ea typeface="+mn-ea"/>
          <a:cs typeface="Arial" panose="020B0604020202020204" pitchFamily="34" charset="0"/>
        </a:defRPr>
      </a:lvl5pPr>
      <a:lvl6pPr marL="2801767" indent="-254706" algn="l" defTabSz="1018824"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6pPr>
      <a:lvl7pPr marL="3311180" indent="-254706" algn="l" defTabSz="1018824"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7pPr>
      <a:lvl8pPr marL="3820592" indent="-254706" algn="l" defTabSz="1018824"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8pPr>
      <a:lvl9pPr marL="4330004" indent="-254706" algn="l" defTabSz="1018824"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9pPr>
    </p:bodyStyle>
    <p:otherStyle>
      <a:defPPr>
        <a:defRPr lang="en-US"/>
      </a:defPPr>
      <a:lvl1pPr marL="0" algn="l" defTabSz="1018824" rtl="0" eaLnBrk="1" latinLnBrk="0" hangingPunct="1">
        <a:defRPr sz="2000" kern="1200">
          <a:solidFill>
            <a:schemeClr val="tx1"/>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054100" y="809711"/>
            <a:ext cx="7950200" cy="738664"/>
          </a:xfrm>
          <a:prstGeom prst="rect">
            <a:avLst/>
          </a:prstGeom>
        </p:spPr>
        <p:txBody>
          <a:bodyPr wrap="square" lIns="0" tIns="0" rIns="0" bIns="0">
            <a:spAutoFit/>
          </a:bodyPr>
          <a:lstStyle>
            <a:lvl1pPr>
              <a:defRPr sz="4800" b="1" i="0">
                <a:solidFill>
                  <a:srgbClr val="A09BBB"/>
                </a:solidFill>
                <a:latin typeface="Futura LT Pro Book"/>
                <a:cs typeface="Futura LT Pro Book"/>
              </a:defRPr>
            </a:lvl1pPr>
          </a:lstStyle>
          <a:p>
            <a:endParaRPr/>
          </a:p>
        </p:txBody>
      </p:sp>
      <p:sp>
        <p:nvSpPr>
          <p:cNvPr id="3" name="Holder 3"/>
          <p:cNvSpPr>
            <a:spLocks noGrp="1"/>
          </p:cNvSpPr>
          <p:nvPr>
            <p:ph type="body" idx="1"/>
          </p:nvPr>
        </p:nvSpPr>
        <p:spPr>
          <a:xfrm>
            <a:off x="1115061" y="3510999"/>
            <a:ext cx="7828279" cy="276999"/>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3419857" y="7228333"/>
            <a:ext cx="3218687" cy="276999"/>
          </a:xfrm>
          <a:prstGeom prst="rect">
            <a:avLst/>
          </a:prstGeom>
        </p:spPr>
        <p:txBody>
          <a:bodyPr wrap="square" lIns="0" tIns="0" rIns="0" bIns="0">
            <a:spAutoFit/>
          </a:bodyPr>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a:xfrm>
            <a:off x="502920" y="7228333"/>
            <a:ext cx="2313432" cy="276999"/>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6" name="Holder 6"/>
          <p:cNvSpPr>
            <a:spLocks noGrp="1"/>
          </p:cNvSpPr>
          <p:nvPr>
            <p:ph type="sldNum" sz="quarter" idx="7"/>
          </p:nvPr>
        </p:nvSpPr>
        <p:spPr>
          <a:xfrm>
            <a:off x="7242048" y="7228333"/>
            <a:ext cx="2313432" cy="276999"/>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454852580"/>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Lst>
  <p:txStyles>
    <p:titleStyle>
      <a:lvl1pPr>
        <a:defRPr>
          <a:latin typeface="+mj-lt"/>
          <a:ea typeface="+mj-ea"/>
          <a:cs typeface="+mj-cs"/>
        </a:defRPr>
      </a:lvl1pPr>
    </p:titleStyle>
    <p:bodyStyle>
      <a:lvl1pPr marL="0">
        <a:defRPr>
          <a:latin typeface="+mn-lt"/>
          <a:ea typeface="+mn-ea"/>
          <a:cs typeface="+mn-cs"/>
        </a:defRPr>
      </a:lvl1pPr>
      <a:lvl2pPr marL="332832">
        <a:defRPr>
          <a:latin typeface="+mn-lt"/>
          <a:ea typeface="+mn-ea"/>
          <a:cs typeface="+mn-cs"/>
        </a:defRPr>
      </a:lvl2pPr>
      <a:lvl3pPr marL="665665">
        <a:defRPr>
          <a:latin typeface="+mn-lt"/>
          <a:ea typeface="+mn-ea"/>
          <a:cs typeface="+mn-cs"/>
        </a:defRPr>
      </a:lvl3pPr>
      <a:lvl4pPr marL="998498">
        <a:defRPr>
          <a:latin typeface="+mn-lt"/>
          <a:ea typeface="+mn-ea"/>
          <a:cs typeface="+mn-cs"/>
        </a:defRPr>
      </a:lvl4pPr>
      <a:lvl5pPr marL="1331330">
        <a:defRPr>
          <a:latin typeface="+mn-lt"/>
          <a:ea typeface="+mn-ea"/>
          <a:cs typeface="+mn-cs"/>
        </a:defRPr>
      </a:lvl5pPr>
      <a:lvl6pPr marL="1664162">
        <a:defRPr>
          <a:latin typeface="+mn-lt"/>
          <a:ea typeface="+mn-ea"/>
          <a:cs typeface="+mn-cs"/>
        </a:defRPr>
      </a:lvl6pPr>
      <a:lvl7pPr marL="1996995">
        <a:defRPr>
          <a:latin typeface="+mn-lt"/>
          <a:ea typeface="+mn-ea"/>
          <a:cs typeface="+mn-cs"/>
        </a:defRPr>
      </a:lvl7pPr>
      <a:lvl8pPr marL="2329827">
        <a:defRPr>
          <a:latin typeface="+mn-lt"/>
          <a:ea typeface="+mn-ea"/>
          <a:cs typeface="+mn-cs"/>
        </a:defRPr>
      </a:lvl8pPr>
      <a:lvl9pPr marL="2662659">
        <a:defRPr>
          <a:latin typeface="+mn-lt"/>
          <a:ea typeface="+mn-ea"/>
          <a:cs typeface="+mn-cs"/>
        </a:defRPr>
      </a:lvl9pPr>
    </p:bodyStyle>
    <p:otherStyle>
      <a:lvl1pPr marL="0">
        <a:defRPr>
          <a:latin typeface="+mn-lt"/>
          <a:ea typeface="+mn-ea"/>
          <a:cs typeface="+mn-cs"/>
        </a:defRPr>
      </a:lvl1pPr>
      <a:lvl2pPr marL="332832">
        <a:defRPr>
          <a:latin typeface="+mn-lt"/>
          <a:ea typeface="+mn-ea"/>
          <a:cs typeface="+mn-cs"/>
        </a:defRPr>
      </a:lvl2pPr>
      <a:lvl3pPr marL="665665">
        <a:defRPr>
          <a:latin typeface="+mn-lt"/>
          <a:ea typeface="+mn-ea"/>
          <a:cs typeface="+mn-cs"/>
        </a:defRPr>
      </a:lvl3pPr>
      <a:lvl4pPr marL="998498">
        <a:defRPr>
          <a:latin typeface="+mn-lt"/>
          <a:ea typeface="+mn-ea"/>
          <a:cs typeface="+mn-cs"/>
        </a:defRPr>
      </a:lvl4pPr>
      <a:lvl5pPr marL="1331330">
        <a:defRPr>
          <a:latin typeface="+mn-lt"/>
          <a:ea typeface="+mn-ea"/>
          <a:cs typeface="+mn-cs"/>
        </a:defRPr>
      </a:lvl5pPr>
      <a:lvl6pPr marL="1664162">
        <a:defRPr>
          <a:latin typeface="+mn-lt"/>
          <a:ea typeface="+mn-ea"/>
          <a:cs typeface="+mn-cs"/>
        </a:defRPr>
      </a:lvl6pPr>
      <a:lvl7pPr marL="1996995">
        <a:defRPr>
          <a:latin typeface="+mn-lt"/>
          <a:ea typeface="+mn-ea"/>
          <a:cs typeface="+mn-cs"/>
        </a:defRPr>
      </a:lvl7pPr>
      <a:lvl8pPr marL="2329827">
        <a:defRPr>
          <a:latin typeface="+mn-lt"/>
          <a:ea typeface="+mn-ea"/>
          <a:cs typeface="+mn-cs"/>
        </a:defRPr>
      </a:lvl8pPr>
      <a:lvl9pPr marL="2662659">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hyperlink" Target="https://www.measureevaluation.org/prism"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www.measureevaluation.org/" TargetMode="External"/><Relationship Id="rId2" Type="http://schemas.openxmlformats.org/officeDocument/2006/relationships/notesSlide" Target="../notesSlides/notesSlide19.xml"/><Relationship Id="rId1" Type="http://schemas.openxmlformats.org/officeDocument/2006/relationships/slideLayout" Target="../slideLayouts/slideLayout30.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object 5"/>
          <p:cNvSpPr/>
          <p:nvPr/>
        </p:nvSpPr>
        <p:spPr>
          <a:xfrm>
            <a:off x="0" y="1352550"/>
            <a:ext cx="10058400" cy="5274945"/>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D7D4B2"/>
          </a:solidFill>
        </p:spPr>
        <p:txBody>
          <a:bodyPr wrap="square" lIns="0" tIns="0" rIns="0" bIns="0" rtlCol="0"/>
          <a:lstStyle/>
          <a:p>
            <a:endParaRPr dirty="0"/>
          </a:p>
        </p:txBody>
      </p:sp>
      <p:sp>
        <p:nvSpPr>
          <p:cNvPr id="13" name="object 8"/>
          <p:cNvSpPr txBox="1"/>
          <p:nvPr/>
        </p:nvSpPr>
        <p:spPr>
          <a:xfrm>
            <a:off x="609600" y="1767814"/>
            <a:ext cx="8915399" cy="2308324"/>
          </a:xfrm>
          <a:prstGeom prst="rect">
            <a:avLst/>
          </a:prstGeom>
        </p:spPr>
        <p:txBody>
          <a:bodyPr vert="horz" wrap="square" lIns="0" tIns="0" rIns="0" bIns="0" rtlCol="0">
            <a:spAutoFit/>
          </a:bodyPr>
          <a:lstStyle/>
          <a:p>
            <a:pPr marL="12700">
              <a:lnSpc>
                <a:spcPts val="6495"/>
              </a:lnSpc>
            </a:pPr>
            <a:r>
              <a:rPr lang="en-US" sz="4800" b="1" spc="-229" dirty="0">
                <a:latin typeface="Century Gothic" panose="020B0502020202020204" pitchFamily="34" charset="0"/>
                <a:cs typeface="Futura LT Pro Book"/>
              </a:rPr>
              <a:t>Assessment Training </a:t>
            </a:r>
          </a:p>
          <a:p>
            <a:pPr marL="12700">
              <a:lnSpc>
                <a:spcPts val="6495"/>
              </a:lnSpc>
            </a:pPr>
            <a:r>
              <a:rPr lang="en-US" sz="4800" b="1" spc="-265" dirty="0">
                <a:solidFill>
                  <a:srgbClr val="C83537"/>
                </a:solidFill>
                <a:latin typeface="Century Gothic" panose="020B0502020202020204" pitchFamily="34" charset="0"/>
                <a:cs typeface="Gill Sans MT"/>
              </a:rPr>
              <a:t>Session 7:</a:t>
            </a:r>
          </a:p>
          <a:p>
            <a:pPr marL="12700">
              <a:lnSpc>
                <a:spcPts val="5000"/>
              </a:lnSpc>
            </a:pPr>
            <a:r>
              <a:rPr lang="en-US" sz="4800" spc="-265" dirty="0">
                <a:latin typeface="Century Gothic" panose="020B0502020202020204" pitchFamily="34" charset="0"/>
                <a:cs typeface="Gill Sans MT"/>
              </a:rPr>
              <a:t>Overview of the PRISM Tools</a:t>
            </a:r>
            <a:endParaRPr sz="4800" dirty="0">
              <a:latin typeface="Century Gothic" panose="020B0502020202020204" pitchFamily="34" charset="0"/>
              <a:cs typeface="Gill Sans MT"/>
            </a:endParaRPr>
          </a:p>
        </p:txBody>
      </p:sp>
      <p:sp>
        <p:nvSpPr>
          <p:cNvPr id="2" name="object 2"/>
          <p:cNvSpPr/>
          <p:nvPr/>
        </p:nvSpPr>
        <p:spPr>
          <a:xfrm>
            <a:off x="0" y="1295400"/>
            <a:ext cx="0" cy="5293360"/>
          </a:xfrm>
          <a:custGeom>
            <a:avLst/>
            <a:gdLst/>
            <a:ahLst/>
            <a:cxnLst/>
            <a:rect l="l" t="t" r="r" b="b"/>
            <a:pathLst>
              <a:path h="5293359">
                <a:moveTo>
                  <a:pt x="0" y="0"/>
                </a:moveTo>
                <a:lnTo>
                  <a:pt x="0" y="5292852"/>
                </a:lnTo>
              </a:path>
            </a:pathLst>
          </a:custGeom>
          <a:ln w="23495">
            <a:solidFill>
              <a:srgbClr val="D8A31F"/>
            </a:solidFill>
          </a:ln>
        </p:spPr>
        <p:txBody>
          <a:bodyPr wrap="square" lIns="0" tIns="0" rIns="0" bIns="0" rtlCol="0"/>
          <a:lstStyle/>
          <a:p>
            <a:endParaRPr dirty="0"/>
          </a:p>
        </p:txBody>
      </p:sp>
      <p:sp>
        <p:nvSpPr>
          <p:cNvPr id="3" name="object 3"/>
          <p:cNvSpPr/>
          <p:nvPr/>
        </p:nvSpPr>
        <p:spPr>
          <a:xfrm>
            <a:off x="0" y="0"/>
            <a:ext cx="10058400" cy="1352550"/>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C83537"/>
          </a:solidFill>
        </p:spPr>
        <p:txBody>
          <a:bodyPr wrap="square" lIns="0" tIns="0" rIns="0" bIns="0" rtlCol="0"/>
          <a:lstStyle/>
          <a:p>
            <a:endParaRPr dirty="0"/>
          </a:p>
        </p:txBody>
      </p:sp>
      <p:sp>
        <p:nvSpPr>
          <p:cNvPr id="12" name="object 7"/>
          <p:cNvSpPr txBox="1"/>
          <p:nvPr/>
        </p:nvSpPr>
        <p:spPr>
          <a:xfrm>
            <a:off x="609600" y="441675"/>
            <a:ext cx="8053655" cy="846386"/>
          </a:xfrm>
          <a:prstGeom prst="rect">
            <a:avLst/>
          </a:prstGeom>
        </p:spPr>
        <p:txBody>
          <a:bodyPr vert="horz" wrap="square" lIns="0" tIns="0" rIns="0" bIns="0" rtlCol="0">
            <a:spAutoFit/>
          </a:bodyPr>
          <a:lstStyle/>
          <a:p>
            <a:pPr marL="12700">
              <a:lnSpc>
                <a:spcPts val="3300"/>
              </a:lnSpc>
            </a:pPr>
            <a:r>
              <a:rPr lang="en-US" sz="3000" spc="-150" dirty="0">
                <a:solidFill>
                  <a:schemeClr val="bg1"/>
                </a:solidFill>
                <a:latin typeface="Century Gothic" panose="020B0502020202020204" pitchFamily="34" charset="0"/>
                <a:cs typeface="Futura LT Pro Book"/>
              </a:rPr>
              <a:t>Performance of Routine Information System Management (PRISM)</a:t>
            </a:r>
            <a:endParaRPr sz="3000" spc="-150" dirty="0">
              <a:solidFill>
                <a:schemeClr val="bg1"/>
              </a:solidFill>
              <a:latin typeface="Century Gothic" panose="020B0502020202020204" pitchFamily="34" charset="0"/>
              <a:cs typeface="Futura LT Pro Book"/>
            </a:endParaRPr>
          </a:p>
        </p:txBody>
      </p:sp>
      <p:sp>
        <p:nvSpPr>
          <p:cNvPr id="14" name="object 9"/>
          <p:cNvSpPr txBox="1"/>
          <p:nvPr/>
        </p:nvSpPr>
        <p:spPr>
          <a:xfrm>
            <a:off x="5419268" y="5181600"/>
            <a:ext cx="4493260" cy="884858"/>
          </a:xfrm>
          <a:prstGeom prst="rect">
            <a:avLst/>
          </a:prstGeom>
        </p:spPr>
        <p:txBody>
          <a:bodyPr vert="horz" wrap="square" lIns="0" tIns="0" rIns="0" bIns="0" rtlCol="0">
            <a:spAutoFit/>
          </a:bodyPr>
          <a:lstStyle/>
          <a:p>
            <a:pPr marL="12700">
              <a:lnSpc>
                <a:spcPts val="2250"/>
              </a:lnSpc>
            </a:pPr>
            <a:r>
              <a:rPr lang="en-US" sz="1600" b="1" dirty="0">
                <a:solidFill>
                  <a:srgbClr val="C83537"/>
                </a:solidFill>
                <a:latin typeface="Century Gothic" panose="020B0502020202020204" pitchFamily="34" charset="0"/>
                <a:cs typeface="Futura LT Pro Book"/>
              </a:rPr>
              <a:t>MEASURE </a:t>
            </a:r>
            <a:r>
              <a:rPr lang="en-US" sz="1600" dirty="0">
                <a:solidFill>
                  <a:srgbClr val="C83537"/>
                </a:solidFill>
                <a:latin typeface="Century Gothic" panose="020B0502020202020204" pitchFamily="34" charset="0"/>
                <a:cs typeface="Futura LT Pro Book"/>
              </a:rPr>
              <a:t>Evaluation</a:t>
            </a:r>
            <a:r>
              <a:rPr lang="en-US" sz="1600" b="1" dirty="0">
                <a:solidFill>
                  <a:srgbClr val="C83537"/>
                </a:solidFill>
                <a:latin typeface="Century Gothic" panose="020B0502020202020204" pitchFamily="34" charset="0"/>
                <a:cs typeface="Futura LT Pro Book"/>
              </a:rPr>
              <a:t> </a:t>
            </a:r>
          </a:p>
          <a:p>
            <a:pPr marL="12700">
              <a:lnSpc>
                <a:spcPts val="2250"/>
              </a:lnSpc>
            </a:pPr>
            <a:endParaRPr lang="en-US" sz="1600" b="1" dirty="0">
              <a:solidFill>
                <a:srgbClr val="C83537"/>
              </a:solidFill>
              <a:latin typeface="Century Gothic" panose="020B0502020202020204" pitchFamily="34" charset="0"/>
              <a:cs typeface="Futura LT Pro Book"/>
            </a:endParaRPr>
          </a:p>
          <a:p>
            <a:pPr marL="12700">
              <a:lnSpc>
                <a:spcPts val="2250"/>
              </a:lnSpc>
            </a:pPr>
            <a:r>
              <a:rPr lang="en-US" sz="1600" b="1" dirty="0">
                <a:solidFill>
                  <a:srgbClr val="C83537"/>
                </a:solidFill>
                <a:latin typeface="Century Gothic" panose="020B0502020202020204" pitchFamily="34" charset="0"/>
                <a:cs typeface="Futura LT Pro Book"/>
              </a:rPr>
              <a:t>Date:</a:t>
            </a:r>
            <a:endParaRPr sz="1600" b="1" dirty="0">
              <a:solidFill>
                <a:srgbClr val="C83537"/>
              </a:solidFill>
              <a:latin typeface="Century Gothic" panose="020B0502020202020204" pitchFamily="34" charset="0"/>
              <a:cs typeface="Futura LT Pro Book"/>
            </a:endParaRPr>
          </a:p>
        </p:txBody>
      </p:sp>
      <p:grpSp>
        <p:nvGrpSpPr>
          <p:cNvPr id="15" name="Group 14"/>
          <p:cNvGrpSpPr/>
          <p:nvPr/>
        </p:nvGrpSpPr>
        <p:grpSpPr>
          <a:xfrm>
            <a:off x="7086600" y="6707546"/>
            <a:ext cx="2081893" cy="990600"/>
            <a:chOff x="7086600" y="6707546"/>
            <a:chExt cx="2081893" cy="990600"/>
          </a:xfrm>
        </p:grpSpPr>
        <p:pic>
          <p:nvPicPr>
            <p:cNvPr id="16" name="Picture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86600" y="6707546"/>
              <a:ext cx="1158596" cy="990600"/>
            </a:xfrm>
            <a:prstGeom prst="rect">
              <a:avLst/>
            </a:prstGeom>
          </p:spPr>
        </p:pic>
        <p:pic>
          <p:nvPicPr>
            <p:cNvPr id="17" name="Picture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58200" y="6859946"/>
              <a:ext cx="710293" cy="685800"/>
            </a:xfrm>
            <a:prstGeom prst="rect">
              <a:avLst/>
            </a:prstGeom>
          </p:spPr>
        </p:pic>
      </p:grpSp>
      <p:pic>
        <p:nvPicPr>
          <p:cNvPr id="18" name="Picture 1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 y="10793"/>
            <a:ext cx="10058401" cy="385769"/>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txBox="1"/>
          <p:nvPr/>
        </p:nvSpPr>
        <p:spPr>
          <a:xfrm>
            <a:off x="838200" y="2133600"/>
            <a:ext cx="9143999" cy="5201424"/>
          </a:xfrm>
          <a:prstGeom prst="rect">
            <a:avLst/>
          </a:prstGeom>
        </p:spPr>
        <p:txBody>
          <a:bodyPr vert="horz" wrap="square" lIns="0" tIns="0" rIns="0" bIns="0" rtlCol="0">
            <a:spAutoFit/>
          </a:bodyPr>
          <a:lstStyle/>
          <a:p>
            <a:pPr marL="457200" indent="-457200">
              <a:spcBef>
                <a:spcPts val="600"/>
              </a:spcBef>
              <a:buFont typeface="Arial" panose="020B0604020202020204" pitchFamily="34" charset="0"/>
              <a:buChar char="•"/>
            </a:pPr>
            <a:r>
              <a:rPr lang="en-US" sz="2400" dirty="0">
                <a:latin typeface="Century Gothic" panose="020B0502020202020204" pitchFamily="34" charset="0"/>
                <a:cs typeface="Gill Sans MT"/>
              </a:rPr>
              <a:t>Data collection and transmission</a:t>
            </a:r>
          </a:p>
          <a:p>
            <a:pPr marR="952703" lvl="2" indent="-457200">
              <a:spcBef>
                <a:spcPts val="600"/>
              </a:spcBef>
              <a:buFont typeface="Courier New" panose="02070309020205020404" pitchFamily="49" charset="0"/>
              <a:buChar char="o"/>
            </a:pPr>
            <a:r>
              <a:rPr lang="en-US" sz="2400" dirty="0">
                <a:latin typeface="Century Gothic" panose="020B0502020202020204" pitchFamily="34" charset="0"/>
                <a:cs typeface="Gill Sans MT"/>
              </a:rPr>
              <a:t>Data collection and reporting guidelines</a:t>
            </a:r>
          </a:p>
          <a:p>
            <a:pPr marR="952703" lvl="2" indent="-457200">
              <a:spcBef>
                <a:spcPts val="600"/>
              </a:spcBef>
              <a:buFont typeface="Courier New" panose="02070309020205020404" pitchFamily="49" charset="0"/>
              <a:buChar char="o"/>
            </a:pPr>
            <a:r>
              <a:rPr lang="en-US" sz="2400" dirty="0">
                <a:latin typeface="Century Gothic" panose="020B0502020202020204" pitchFamily="34" charset="0"/>
                <a:cs typeface="Gill Sans MT"/>
              </a:rPr>
              <a:t>Designated staff for data compilation and reporting</a:t>
            </a:r>
          </a:p>
          <a:p>
            <a:pPr marR="952703" lvl="2" indent="-457200">
              <a:spcBef>
                <a:spcPts val="600"/>
              </a:spcBef>
              <a:buFont typeface="Courier New" panose="02070309020205020404" pitchFamily="49" charset="0"/>
              <a:buChar char="o"/>
            </a:pPr>
            <a:r>
              <a:rPr lang="en-US" sz="2400" dirty="0">
                <a:latin typeface="Century Gothic" panose="020B0502020202020204" pitchFamily="34" charset="0"/>
                <a:cs typeface="Gill Sans MT"/>
              </a:rPr>
              <a:t>Clear reporting timeframe </a:t>
            </a:r>
          </a:p>
          <a:p>
            <a:pPr marL="457200" indent="-457200">
              <a:spcBef>
                <a:spcPts val="600"/>
              </a:spcBef>
              <a:buFont typeface="Arial" panose="020B0604020202020204" pitchFamily="34" charset="0"/>
              <a:buChar char="•"/>
            </a:pPr>
            <a:r>
              <a:rPr lang="en-US" sz="2400" dirty="0">
                <a:latin typeface="Century Gothic" panose="020B0502020202020204" pitchFamily="34" charset="0"/>
                <a:cs typeface="Gill Sans MT"/>
              </a:rPr>
              <a:t>Data quality check</a:t>
            </a:r>
          </a:p>
          <a:p>
            <a:pPr marR="952703" lvl="2" indent="-457200">
              <a:spcBef>
                <a:spcPts val="600"/>
              </a:spcBef>
              <a:buFont typeface="Courier New" panose="02070309020205020404" pitchFamily="49" charset="0"/>
              <a:buChar char="o"/>
            </a:pPr>
            <a:r>
              <a:rPr lang="en-US" sz="2400" dirty="0">
                <a:latin typeface="Century Gothic" panose="020B0502020202020204" pitchFamily="34" charset="0"/>
                <a:cs typeface="Gill Sans MT"/>
              </a:rPr>
              <a:t>Presence of data quality assurance mechanisms</a:t>
            </a:r>
          </a:p>
          <a:p>
            <a:pPr marL="457200" indent="-457200">
              <a:spcBef>
                <a:spcPts val="600"/>
              </a:spcBef>
              <a:buFont typeface="Arial" panose="020B0604020202020204" pitchFamily="34" charset="0"/>
              <a:buChar char="•"/>
            </a:pPr>
            <a:r>
              <a:rPr lang="en-US" sz="2400" dirty="0">
                <a:latin typeface="Century Gothic" panose="020B0502020202020204" pitchFamily="34" charset="0"/>
                <a:cs typeface="Gill Sans MT"/>
              </a:rPr>
              <a:t>Data processing and analysis</a:t>
            </a:r>
          </a:p>
          <a:p>
            <a:pPr marR="952703" lvl="2" indent="-457200">
              <a:spcBef>
                <a:spcPts val="600"/>
              </a:spcBef>
              <a:buFont typeface="Courier New" panose="02070309020205020404" pitchFamily="49" charset="0"/>
              <a:buChar char="o"/>
            </a:pPr>
            <a:r>
              <a:rPr lang="en-US" sz="2400" dirty="0">
                <a:latin typeface="Century Gothic" panose="020B0502020202020204" pitchFamily="34" charset="0"/>
                <a:cs typeface="Gill Sans MT"/>
              </a:rPr>
              <a:t>Data processing procedures</a:t>
            </a:r>
          </a:p>
          <a:p>
            <a:pPr marR="952703" lvl="2" indent="-457200">
              <a:spcBef>
                <a:spcPts val="600"/>
              </a:spcBef>
              <a:buFont typeface="Courier New" panose="02070309020205020404" pitchFamily="49" charset="0"/>
              <a:buChar char="o"/>
            </a:pPr>
            <a:r>
              <a:rPr lang="en-US" sz="2400" dirty="0">
                <a:latin typeface="Century Gothic" panose="020B0502020202020204" pitchFamily="34" charset="0"/>
                <a:cs typeface="Gill Sans MT"/>
              </a:rPr>
              <a:t>Comparisons of data</a:t>
            </a:r>
          </a:p>
          <a:p>
            <a:pPr marL="457200" indent="-457200">
              <a:spcBef>
                <a:spcPts val="600"/>
              </a:spcBef>
              <a:buFont typeface="Arial" panose="020B0604020202020204" pitchFamily="34" charset="0"/>
              <a:buChar char="•"/>
            </a:pPr>
            <a:r>
              <a:rPr lang="en-US" sz="2400" dirty="0">
                <a:latin typeface="Century Gothic" panose="020B0502020202020204" pitchFamily="34" charset="0"/>
                <a:cs typeface="Gill Sans MT"/>
              </a:rPr>
              <a:t>Data presentation</a:t>
            </a:r>
          </a:p>
          <a:p>
            <a:pPr marL="457200" indent="-457200">
              <a:spcBef>
                <a:spcPts val="600"/>
              </a:spcBef>
              <a:buFont typeface="Arial" panose="020B0604020202020204" pitchFamily="34" charset="0"/>
              <a:buChar char="•"/>
            </a:pPr>
            <a:r>
              <a:rPr lang="en-US" sz="2400" dirty="0">
                <a:latin typeface="Century Gothic" panose="020B0502020202020204" pitchFamily="34" charset="0"/>
                <a:cs typeface="Gill Sans MT"/>
              </a:rPr>
              <a:t>Feedback mechanism(s)</a:t>
            </a:r>
          </a:p>
        </p:txBody>
      </p:sp>
      <p:sp>
        <p:nvSpPr>
          <p:cNvPr id="6" name="object 2"/>
          <p:cNvSpPr txBox="1">
            <a:spLocks/>
          </p:cNvSpPr>
          <p:nvPr/>
        </p:nvSpPr>
        <p:spPr>
          <a:xfrm>
            <a:off x="724004" y="711083"/>
            <a:ext cx="8953396" cy="615553"/>
          </a:xfrm>
          <a:prstGeom prst="rect">
            <a:avLst/>
          </a:prstGeom>
        </p:spPr>
        <p:txBody>
          <a:bodyPr vert="horz" wrap="square" lIns="0" tIns="0" rIns="0" bIns="0" rtlCol="0">
            <a:spAutoFit/>
          </a:bodyPr>
          <a:lstStyle>
            <a:lvl1pPr>
              <a:defRPr sz="4800" b="1" i="0">
                <a:solidFill>
                  <a:srgbClr val="A09BBB"/>
                </a:solidFill>
                <a:latin typeface="Futura LT Pro Book"/>
                <a:ea typeface="+mj-ea"/>
                <a:cs typeface="Futura LT Pro Book"/>
              </a:defRPr>
            </a:lvl1pPr>
          </a:lstStyle>
          <a:p>
            <a:pPr marL="12700"/>
            <a:r>
              <a:rPr lang="en-US" sz="4000" kern="1200" dirty="0">
                <a:solidFill>
                  <a:schemeClr val="bg1"/>
                </a:solidFill>
                <a:latin typeface="Century Gothic" panose="020B0502020202020204" pitchFamily="34" charset="0"/>
              </a:rPr>
              <a:t>2. RHIS Performance Diagnostic Tool</a:t>
            </a:r>
          </a:p>
        </p:txBody>
      </p:sp>
      <p:sp>
        <p:nvSpPr>
          <p:cNvPr id="7" name="object 2"/>
          <p:cNvSpPr txBox="1">
            <a:spLocks/>
          </p:cNvSpPr>
          <p:nvPr/>
        </p:nvSpPr>
        <p:spPr>
          <a:xfrm>
            <a:off x="2209800" y="1524000"/>
            <a:ext cx="6248400" cy="430887"/>
          </a:xfrm>
          <a:prstGeom prst="rect">
            <a:avLst/>
          </a:prstGeom>
        </p:spPr>
        <p:txBody>
          <a:bodyPr vert="horz" wrap="square" lIns="0" tIns="0" rIns="0" bIns="0" rtlCol="0">
            <a:spAutoFit/>
          </a:bodyPr>
          <a:lstStyle>
            <a:lvl1pPr>
              <a:defRPr sz="4800" b="1" i="0">
                <a:solidFill>
                  <a:srgbClr val="A09BBB"/>
                </a:solidFill>
                <a:latin typeface="Futura LT Pro Book"/>
                <a:ea typeface="+mj-ea"/>
                <a:cs typeface="Futura LT Pro Book"/>
              </a:defRPr>
            </a:lvl1pPr>
          </a:lstStyle>
          <a:p>
            <a:pPr marL="12700"/>
            <a:r>
              <a:rPr lang="en-US" sz="2800" b="0" kern="1200" dirty="0">
                <a:solidFill>
                  <a:srgbClr val="C83537"/>
                </a:solidFill>
                <a:latin typeface="Century Gothic" panose="020B0502020202020204" pitchFamily="34" charset="0"/>
              </a:rPr>
              <a:t>Measuring </a:t>
            </a:r>
            <a:r>
              <a:rPr lang="en-US" sz="2800" kern="1200" dirty="0">
                <a:solidFill>
                  <a:srgbClr val="C83537"/>
                </a:solidFill>
                <a:latin typeface="Century Gothic" panose="020B0502020202020204" pitchFamily="34" charset="0"/>
              </a:rPr>
              <a:t>RHIS</a:t>
            </a:r>
            <a:r>
              <a:rPr lang="en-US" sz="2800" b="0" kern="1200" dirty="0">
                <a:solidFill>
                  <a:srgbClr val="C83537"/>
                </a:solidFill>
                <a:latin typeface="Century Gothic" panose="020B0502020202020204" pitchFamily="34" charset="0"/>
              </a:rPr>
              <a:t> </a:t>
            </a:r>
            <a:r>
              <a:rPr lang="en-US" sz="2800" kern="1200" dirty="0">
                <a:solidFill>
                  <a:srgbClr val="C83537"/>
                </a:solidFill>
                <a:latin typeface="Century Gothic" panose="020B0502020202020204" pitchFamily="34" charset="0"/>
              </a:rPr>
              <a:t>data management</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10793"/>
            <a:ext cx="10058401" cy="385769"/>
          </a:xfrm>
          <a:prstGeom prst="rect">
            <a:avLst/>
          </a:prstGeom>
        </p:spPr>
      </p:pic>
    </p:spTree>
    <p:extLst>
      <p:ext uri="{BB962C8B-B14F-4D97-AF65-F5344CB8AC3E}">
        <p14:creationId xmlns:p14="http://schemas.microsoft.com/office/powerpoint/2010/main" val="33031423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txBox="1"/>
          <p:nvPr/>
        </p:nvSpPr>
        <p:spPr>
          <a:xfrm>
            <a:off x="381000" y="1752600"/>
            <a:ext cx="9867902" cy="5899051"/>
          </a:xfrm>
          <a:prstGeom prst="rect">
            <a:avLst/>
          </a:prstGeom>
        </p:spPr>
        <p:txBody>
          <a:bodyPr vert="horz" wrap="square" lIns="0" tIns="0" rIns="0" bIns="0" rtlCol="0">
            <a:spAutoFit/>
          </a:bodyPr>
          <a:lstStyle/>
          <a:p>
            <a:pPr marL="12696" marR="952703">
              <a:lnSpc>
                <a:spcPct val="100041"/>
              </a:lnSpc>
              <a:spcBef>
                <a:spcPts val="965"/>
              </a:spcBef>
            </a:pPr>
            <a:r>
              <a:rPr lang="en-US" sz="2400" dirty="0">
                <a:solidFill>
                  <a:srgbClr val="C83537"/>
                </a:solidFill>
                <a:latin typeface="Century Gothic" panose="020B0502020202020204" pitchFamily="34" charset="0"/>
                <a:cs typeface="Gill Sans MT"/>
              </a:rPr>
              <a:t>Use this tool to assess how well:</a:t>
            </a:r>
          </a:p>
          <a:p>
            <a:pPr marL="457200" marR="952703" indent="-457200">
              <a:lnSpc>
                <a:spcPct val="100041"/>
              </a:lnSpc>
              <a:spcBef>
                <a:spcPts val="965"/>
              </a:spcBef>
              <a:buFont typeface="Arial" panose="020B0604020202020204" pitchFamily="34" charset="0"/>
              <a:buChar char="•"/>
            </a:pPr>
            <a:r>
              <a:rPr lang="en-US" sz="2200" dirty="0">
                <a:latin typeface="Century Gothic" panose="020B0502020202020204" pitchFamily="34" charset="0"/>
                <a:cs typeface="Gill Sans MT"/>
              </a:rPr>
              <a:t>The electronic RHIS is designed with functions that the system is expected to perform at the national level (</a:t>
            </a:r>
            <a:r>
              <a:rPr lang="en-US" sz="2200" b="1" dirty="0">
                <a:latin typeface="Century Gothic" panose="020B0502020202020204" pitchFamily="34" charset="0"/>
                <a:cs typeface="Gill Sans MT"/>
              </a:rPr>
              <a:t>functionality</a:t>
            </a:r>
            <a:r>
              <a:rPr lang="en-US" sz="2200" dirty="0">
                <a:latin typeface="Century Gothic" panose="020B0502020202020204" pitchFamily="34" charset="0"/>
                <a:cs typeface="Gill Sans MT"/>
              </a:rPr>
              <a:t>)</a:t>
            </a:r>
          </a:p>
          <a:p>
            <a:pPr marL="457200" marR="952703" indent="-457200">
              <a:lnSpc>
                <a:spcPct val="100041"/>
              </a:lnSpc>
              <a:spcBef>
                <a:spcPts val="965"/>
              </a:spcBef>
              <a:buFont typeface="Arial" panose="020B0604020202020204" pitchFamily="34" charset="0"/>
              <a:buChar char="•"/>
            </a:pPr>
            <a:r>
              <a:rPr lang="en-US" sz="2200" dirty="0">
                <a:latin typeface="Century Gothic" panose="020B0502020202020204" pitchFamily="34" charset="0"/>
                <a:cs typeface="Gill Sans MT"/>
              </a:rPr>
              <a:t>Staff are able to use the system to carry out their functions at any level of the system (</a:t>
            </a:r>
            <a:r>
              <a:rPr lang="en-US" sz="2200" b="1" dirty="0">
                <a:latin typeface="Century Gothic" panose="020B0502020202020204" pitchFamily="34" charset="0"/>
                <a:cs typeface="Gill Sans MT"/>
              </a:rPr>
              <a:t>usability</a:t>
            </a:r>
            <a:r>
              <a:rPr lang="en-US" sz="2200" dirty="0">
                <a:latin typeface="Century Gothic" panose="020B0502020202020204" pitchFamily="34" charset="0"/>
                <a:cs typeface="Gill Sans MT"/>
              </a:rPr>
              <a:t>)</a:t>
            </a:r>
          </a:p>
          <a:p>
            <a:pPr marL="12696" marR="952703">
              <a:lnSpc>
                <a:spcPct val="100041"/>
              </a:lnSpc>
              <a:spcBef>
                <a:spcPts val="965"/>
              </a:spcBef>
            </a:pPr>
            <a:endParaRPr lang="en-US" sz="800" dirty="0">
              <a:solidFill>
                <a:srgbClr val="C83537"/>
              </a:solidFill>
              <a:latin typeface="Century Gothic" panose="020B0502020202020204" pitchFamily="34" charset="0"/>
              <a:cs typeface="Gill Sans MT"/>
            </a:endParaRPr>
          </a:p>
          <a:p>
            <a:pPr marL="12696" marR="952703">
              <a:lnSpc>
                <a:spcPct val="100041"/>
              </a:lnSpc>
              <a:spcBef>
                <a:spcPts val="965"/>
              </a:spcBef>
            </a:pPr>
            <a:r>
              <a:rPr lang="en-US" sz="2400" dirty="0">
                <a:solidFill>
                  <a:srgbClr val="C83537"/>
                </a:solidFill>
                <a:latin typeface="Century Gothic" panose="020B0502020202020204" pitchFamily="34" charset="0"/>
                <a:cs typeface="Gill Sans MT"/>
              </a:rPr>
              <a:t>The tool measures functions as part of the RHIS process and technical factors, such as:</a:t>
            </a:r>
          </a:p>
          <a:p>
            <a:pPr marL="971550" marR="952703" lvl="1" indent="-514350">
              <a:lnSpc>
                <a:spcPct val="100041"/>
              </a:lnSpc>
              <a:spcBef>
                <a:spcPts val="965"/>
              </a:spcBef>
              <a:buFont typeface="+mj-lt"/>
              <a:buAutoNum type="arabicPeriod"/>
            </a:pPr>
            <a:r>
              <a:rPr lang="en-US" sz="2200" dirty="0">
                <a:latin typeface="Century Gothic" panose="020B0502020202020204" pitchFamily="34" charset="0"/>
                <a:cs typeface="Gill Sans MT"/>
              </a:rPr>
              <a:t>Unique identifiers for the health facility (master facility list)</a:t>
            </a:r>
          </a:p>
          <a:p>
            <a:pPr marL="971550" marR="952703" lvl="1" indent="-514350">
              <a:lnSpc>
                <a:spcPct val="100041"/>
              </a:lnSpc>
              <a:spcBef>
                <a:spcPts val="965"/>
              </a:spcBef>
              <a:buFont typeface="+mj-lt"/>
              <a:buAutoNum type="arabicPeriod"/>
            </a:pPr>
            <a:r>
              <a:rPr lang="en-US" sz="2200" dirty="0">
                <a:latin typeface="Century Gothic" panose="020B0502020202020204" pitchFamily="34" charset="0"/>
                <a:cs typeface="Gill Sans MT"/>
              </a:rPr>
              <a:t>Aggregate report generation</a:t>
            </a:r>
          </a:p>
          <a:p>
            <a:pPr marL="971550" marR="952703" lvl="1" indent="-514350">
              <a:lnSpc>
                <a:spcPct val="100041"/>
              </a:lnSpc>
              <a:spcBef>
                <a:spcPts val="965"/>
              </a:spcBef>
              <a:buFont typeface="+mj-lt"/>
              <a:buAutoNum type="arabicPeriod"/>
            </a:pPr>
            <a:r>
              <a:rPr lang="en-US" sz="2200" dirty="0">
                <a:latin typeface="Century Gothic" panose="020B0502020202020204" pitchFamily="34" charset="0"/>
                <a:cs typeface="Gill Sans MT"/>
              </a:rPr>
              <a:t>Coverage calculation using population estimates</a:t>
            </a:r>
          </a:p>
          <a:p>
            <a:pPr marL="971550" marR="952703" lvl="1" indent="-514350">
              <a:lnSpc>
                <a:spcPct val="100041"/>
              </a:lnSpc>
              <a:spcBef>
                <a:spcPts val="965"/>
              </a:spcBef>
              <a:buFont typeface="+mj-lt"/>
              <a:buAutoNum type="arabicPeriod"/>
            </a:pPr>
            <a:r>
              <a:rPr lang="en-US" sz="2200" dirty="0">
                <a:latin typeface="Century Gothic" panose="020B0502020202020204" pitchFamily="34" charset="0"/>
                <a:cs typeface="Gill Sans MT"/>
              </a:rPr>
              <a:t>Data integration (interoperability)</a:t>
            </a:r>
          </a:p>
          <a:p>
            <a:pPr marL="971550" marR="952703" lvl="1" indent="-514350">
              <a:lnSpc>
                <a:spcPct val="100041"/>
              </a:lnSpc>
              <a:spcBef>
                <a:spcPts val="965"/>
              </a:spcBef>
              <a:buFont typeface="+mj-lt"/>
              <a:buAutoNum type="arabicPeriod"/>
            </a:pPr>
            <a:r>
              <a:rPr lang="en-US" sz="2200" dirty="0">
                <a:latin typeface="Century Gothic" panose="020B0502020202020204" pitchFamily="34" charset="0"/>
                <a:cs typeface="Gill Sans MT"/>
              </a:rPr>
              <a:t>Data disaggregation by sex and age</a:t>
            </a:r>
          </a:p>
          <a:p>
            <a:pPr marL="971550" marR="952703" lvl="1" indent="-514350">
              <a:lnSpc>
                <a:spcPct val="100041"/>
              </a:lnSpc>
              <a:spcBef>
                <a:spcPts val="965"/>
              </a:spcBef>
              <a:buFont typeface="+mj-lt"/>
              <a:buAutoNum type="arabicPeriod"/>
            </a:pPr>
            <a:r>
              <a:rPr lang="en-US" sz="2200" dirty="0">
                <a:latin typeface="Century Gothic" panose="020B0502020202020204" pitchFamily="34" charset="0"/>
                <a:cs typeface="Gill Sans MT"/>
              </a:rPr>
              <a:t>Data analysis and visualization</a:t>
            </a:r>
          </a:p>
        </p:txBody>
      </p:sp>
      <p:sp>
        <p:nvSpPr>
          <p:cNvPr id="2" name="object 2"/>
          <p:cNvSpPr txBox="1">
            <a:spLocks noGrp="1"/>
          </p:cNvSpPr>
          <p:nvPr>
            <p:ph type="title"/>
          </p:nvPr>
        </p:nvSpPr>
        <p:spPr>
          <a:xfrm>
            <a:off x="724004" y="683524"/>
            <a:ext cx="8610389" cy="615553"/>
          </a:xfrm>
          <a:prstGeom prst="rect">
            <a:avLst/>
          </a:prstGeom>
        </p:spPr>
        <p:txBody>
          <a:bodyPr vert="horz" wrap="square" lIns="0" tIns="0" rIns="0" bIns="0" rtlCol="0">
            <a:spAutoFit/>
          </a:bodyPr>
          <a:lstStyle/>
          <a:p>
            <a:pPr marL="12700" algn="l">
              <a:lnSpc>
                <a:spcPct val="100000"/>
              </a:lnSpc>
            </a:pPr>
            <a:r>
              <a:rPr lang="en-US" kern="1200" dirty="0">
                <a:latin typeface="Century Gothic" panose="020B0502020202020204" pitchFamily="34" charset="0"/>
              </a:rPr>
              <a:t>3. Electronic RHIS Assessment Tool</a:t>
            </a:r>
            <a:endParaRPr kern="1200" dirty="0">
              <a:latin typeface="Century Gothic" panose="020B0502020202020204" pitchFamily="34" charset="0"/>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10793"/>
            <a:ext cx="10058401" cy="385769"/>
          </a:xfrm>
          <a:prstGeom prst="rect">
            <a:avLst/>
          </a:prstGeom>
        </p:spPr>
      </p:pic>
    </p:spTree>
    <p:extLst>
      <p:ext uri="{BB962C8B-B14F-4D97-AF65-F5344CB8AC3E}">
        <p14:creationId xmlns:p14="http://schemas.microsoft.com/office/powerpoint/2010/main" val="334391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2"/>
          <p:cNvSpPr txBox="1">
            <a:spLocks noGrp="1"/>
          </p:cNvSpPr>
          <p:nvPr>
            <p:ph type="title"/>
          </p:nvPr>
        </p:nvSpPr>
        <p:spPr>
          <a:xfrm>
            <a:off x="304800" y="533400"/>
            <a:ext cx="9677401" cy="615553"/>
          </a:xfrm>
          <a:prstGeom prst="rect">
            <a:avLst/>
          </a:prstGeom>
        </p:spPr>
        <p:txBody>
          <a:bodyPr vert="horz" wrap="square" lIns="0" tIns="0" rIns="0" bIns="0" rtlCol="0">
            <a:spAutoFit/>
          </a:bodyPr>
          <a:lstStyle/>
          <a:p>
            <a:pPr marL="12700">
              <a:lnSpc>
                <a:spcPct val="100000"/>
              </a:lnSpc>
            </a:pPr>
            <a:r>
              <a:rPr lang="en-US" kern="1200" dirty="0">
                <a:latin typeface="Century Gothic" panose="020B0502020202020204" pitchFamily="34" charset="0"/>
              </a:rPr>
              <a:t>4. Management Assessment Tool (MAT)</a:t>
            </a:r>
            <a:endParaRPr kern="1200" dirty="0">
              <a:latin typeface="Century Gothic" panose="020B0502020202020204" pitchFamily="34" charset="0"/>
            </a:endParaRPr>
          </a:p>
        </p:txBody>
      </p:sp>
      <p:sp>
        <p:nvSpPr>
          <p:cNvPr id="5" name="Text Placeholder 1"/>
          <p:cNvSpPr>
            <a:spLocks noGrp="1"/>
          </p:cNvSpPr>
          <p:nvPr>
            <p:ph type="body" idx="1"/>
          </p:nvPr>
        </p:nvSpPr>
        <p:spPr>
          <a:xfrm>
            <a:off x="762000" y="1677646"/>
            <a:ext cx="8686800" cy="3745577"/>
          </a:xfrm>
        </p:spPr>
        <p:txBody>
          <a:bodyPr/>
          <a:lstStyle/>
          <a:p>
            <a:pPr>
              <a:spcBef>
                <a:spcPts val="600"/>
              </a:spcBef>
            </a:pPr>
            <a:r>
              <a:rPr lang="en-US" sz="2800" kern="1200" dirty="0">
                <a:solidFill>
                  <a:srgbClr val="C83537"/>
                </a:solidFill>
                <a:latin typeface="Century Gothic" panose="020B0502020202020204" pitchFamily="34" charset="0"/>
                <a:cs typeface="Gill Sans MT"/>
              </a:rPr>
              <a:t>Use this tool to measure the effectiveness of key RHIS management functions at the district or higher levels, such as:</a:t>
            </a:r>
          </a:p>
          <a:p>
            <a:pPr marR="58577" lvl="2" indent="-457200" algn="l" rtl="0">
              <a:lnSpc>
                <a:spcPct val="95825"/>
              </a:lnSpc>
              <a:spcBef>
                <a:spcPts val="600"/>
              </a:spcBef>
              <a:buFont typeface="Arial" panose="020B0604020202020204" pitchFamily="34" charset="0"/>
              <a:buChar char="•"/>
            </a:pPr>
            <a:r>
              <a:rPr lang="en-US" sz="2800" kern="1200" dirty="0">
                <a:solidFill>
                  <a:schemeClr val="tx1"/>
                </a:solidFill>
                <a:latin typeface="Century Gothic" panose="020B0502020202020204" pitchFamily="34" charset="0"/>
                <a:cs typeface="Gill Sans MT"/>
              </a:rPr>
              <a:t>RHIS governance</a:t>
            </a:r>
          </a:p>
          <a:p>
            <a:pPr marR="58577" lvl="2" indent="-457200" algn="l" rtl="0">
              <a:lnSpc>
                <a:spcPct val="95825"/>
              </a:lnSpc>
              <a:spcBef>
                <a:spcPts val="600"/>
              </a:spcBef>
              <a:buFont typeface="Arial" panose="020B0604020202020204" pitchFamily="34" charset="0"/>
              <a:buChar char="•"/>
            </a:pPr>
            <a:r>
              <a:rPr lang="en-US" sz="2800" kern="1200" dirty="0">
                <a:solidFill>
                  <a:schemeClr val="tx1"/>
                </a:solidFill>
                <a:latin typeface="Century Gothic" panose="020B0502020202020204" pitchFamily="34" charset="0"/>
                <a:cs typeface="Gill Sans MT"/>
              </a:rPr>
              <a:t>RHIS planning</a:t>
            </a:r>
          </a:p>
          <a:p>
            <a:pPr marR="58577" lvl="2" indent="-457200" algn="l" rtl="0">
              <a:lnSpc>
                <a:spcPct val="95825"/>
              </a:lnSpc>
              <a:spcBef>
                <a:spcPts val="600"/>
              </a:spcBef>
              <a:buFont typeface="Arial" panose="020B0604020202020204" pitchFamily="34" charset="0"/>
              <a:buChar char="•"/>
            </a:pPr>
            <a:r>
              <a:rPr lang="en-US" sz="2800" kern="1200" dirty="0">
                <a:solidFill>
                  <a:schemeClr val="tx1"/>
                </a:solidFill>
                <a:latin typeface="Century Gothic" panose="020B0502020202020204" pitchFamily="34" charset="0"/>
                <a:cs typeface="Gill Sans MT"/>
              </a:rPr>
              <a:t>Training</a:t>
            </a:r>
          </a:p>
          <a:p>
            <a:pPr marR="58577" lvl="2" indent="-457200" algn="l" rtl="0">
              <a:lnSpc>
                <a:spcPct val="95825"/>
              </a:lnSpc>
              <a:spcBef>
                <a:spcPts val="600"/>
              </a:spcBef>
              <a:buFont typeface="Arial" panose="020B0604020202020204" pitchFamily="34" charset="0"/>
              <a:buChar char="•"/>
            </a:pPr>
            <a:r>
              <a:rPr lang="en-US" sz="2800" kern="1200" dirty="0">
                <a:solidFill>
                  <a:schemeClr val="tx1"/>
                </a:solidFill>
                <a:latin typeface="Century Gothic" panose="020B0502020202020204" pitchFamily="34" charset="0"/>
                <a:cs typeface="Gill Sans MT"/>
              </a:rPr>
              <a:t>Supervision</a:t>
            </a:r>
          </a:p>
          <a:p>
            <a:pPr marR="58577" lvl="2" indent="-457200" algn="l" rtl="0">
              <a:lnSpc>
                <a:spcPct val="95825"/>
              </a:lnSpc>
              <a:spcBef>
                <a:spcPts val="600"/>
              </a:spcBef>
              <a:buFont typeface="Arial" panose="020B0604020202020204" pitchFamily="34" charset="0"/>
              <a:buChar char="•"/>
            </a:pPr>
            <a:r>
              <a:rPr lang="en-US" sz="2800" kern="1200" dirty="0">
                <a:solidFill>
                  <a:schemeClr val="tx1"/>
                </a:solidFill>
                <a:latin typeface="Century Gothic" panose="020B0502020202020204" pitchFamily="34" charset="0"/>
                <a:cs typeface="Gill Sans MT"/>
              </a:rPr>
              <a:t>Finance</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10793"/>
            <a:ext cx="10058401" cy="385769"/>
          </a:xfrm>
          <a:prstGeom prst="rect">
            <a:avLst/>
          </a:prstGeom>
        </p:spPr>
      </p:pic>
    </p:spTree>
    <p:extLst>
      <p:ext uri="{BB962C8B-B14F-4D97-AF65-F5344CB8AC3E}">
        <p14:creationId xmlns:p14="http://schemas.microsoft.com/office/powerpoint/2010/main" val="2164757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2"/>
          <p:cNvSpPr txBox="1">
            <a:spLocks noGrp="1"/>
          </p:cNvSpPr>
          <p:nvPr>
            <p:ph type="title"/>
          </p:nvPr>
        </p:nvSpPr>
        <p:spPr>
          <a:xfrm>
            <a:off x="762000" y="685800"/>
            <a:ext cx="7848600" cy="615553"/>
          </a:xfrm>
          <a:prstGeom prst="rect">
            <a:avLst/>
          </a:prstGeom>
        </p:spPr>
        <p:txBody>
          <a:bodyPr vert="horz" wrap="square" lIns="0" tIns="0" rIns="0" bIns="0" rtlCol="0">
            <a:spAutoFit/>
          </a:bodyPr>
          <a:lstStyle/>
          <a:p>
            <a:pPr marL="12700" algn="l">
              <a:lnSpc>
                <a:spcPct val="100000"/>
              </a:lnSpc>
            </a:pPr>
            <a:r>
              <a:rPr lang="en-US" kern="1200" dirty="0">
                <a:latin typeface="Century Gothic" panose="020B0502020202020204" pitchFamily="34" charset="0"/>
              </a:rPr>
              <a:t>5. Facility/Office Checklist</a:t>
            </a:r>
            <a:endParaRPr kern="1200" dirty="0">
              <a:latin typeface="Century Gothic" panose="020B0502020202020204" pitchFamily="34" charset="0"/>
            </a:endParaRPr>
          </a:p>
        </p:txBody>
      </p:sp>
      <p:sp>
        <p:nvSpPr>
          <p:cNvPr id="5" name="Content Placeholder 5"/>
          <p:cNvSpPr>
            <a:spLocks noGrp="1"/>
          </p:cNvSpPr>
          <p:nvPr>
            <p:ph type="body" idx="1"/>
          </p:nvPr>
        </p:nvSpPr>
        <p:spPr>
          <a:xfrm>
            <a:off x="762000" y="1524000"/>
            <a:ext cx="8839200" cy="6452407"/>
          </a:xfrm>
        </p:spPr>
        <p:txBody>
          <a:bodyPr/>
          <a:lstStyle/>
          <a:p>
            <a:pPr>
              <a:lnSpc>
                <a:spcPct val="150000"/>
              </a:lnSpc>
            </a:pPr>
            <a:r>
              <a:rPr lang="en-US" sz="2400" kern="1200" dirty="0">
                <a:solidFill>
                  <a:srgbClr val="C83537"/>
                </a:solidFill>
                <a:latin typeface="Century Gothic" panose="020B0502020202020204" pitchFamily="34" charset="0"/>
                <a:cs typeface="Gill Sans MT"/>
              </a:rPr>
              <a:t>Use this tool to</a:t>
            </a:r>
            <a:r>
              <a:rPr lang="en-US" altLang="ja-JP" sz="2400" kern="1200" dirty="0">
                <a:solidFill>
                  <a:srgbClr val="C83537"/>
                </a:solidFill>
                <a:latin typeface="Century Gothic" panose="020B0502020202020204" pitchFamily="34" charset="0"/>
                <a:cs typeface="Gill Sans MT"/>
              </a:rPr>
              <a:t>: </a:t>
            </a:r>
          </a:p>
          <a:p>
            <a:pPr marR="58577" lvl="1" indent="-457200" algn="l" rtl="0">
              <a:lnSpc>
                <a:spcPct val="95825"/>
              </a:lnSpc>
              <a:spcBef>
                <a:spcPts val="1288"/>
              </a:spcBef>
              <a:buFont typeface="Arial" panose="020B0604020202020204" pitchFamily="34" charset="0"/>
              <a:buChar char="•"/>
            </a:pPr>
            <a:r>
              <a:rPr lang="en-US" altLang="ja-JP" sz="2400" kern="1200" dirty="0">
                <a:solidFill>
                  <a:schemeClr val="tx1"/>
                </a:solidFill>
                <a:latin typeface="Century Gothic" panose="020B0502020202020204" pitchFamily="34" charset="0"/>
                <a:cs typeface="Gill Sans MT"/>
              </a:rPr>
              <a:t>Understand the availability of resources and their condition at health facilities, district offices, and at higher levels</a:t>
            </a:r>
          </a:p>
          <a:p>
            <a:pPr marR="58577" lvl="1" indent="-457200" algn="l" rtl="0">
              <a:lnSpc>
                <a:spcPct val="95825"/>
              </a:lnSpc>
              <a:spcBef>
                <a:spcPts val="1288"/>
              </a:spcBef>
              <a:buFont typeface="Arial" panose="020B0604020202020204" pitchFamily="34" charset="0"/>
              <a:buChar char="•"/>
            </a:pPr>
            <a:r>
              <a:rPr lang="en-US" sz="2400" kern="1200" dirty="0">
                <a:solidFill>
                  <a:schemeClr val="tx1"/>
                </a:solidFill>
                <a:latin typeface="Century Gothic" panose="020B0502020202020204" pitchFamily="34" charset="0"/>
                <a:cs typeface="Gill Sans MT"/>
              </a:rPr>
              <a:t>Identify systemic resource issues at any level of the system</a:t>
            </a:r>
          </a:p>
          <a:p>
            <a:pPr marL="0" marR="58577" lvl="1" algn="l" rtl="0">
              <a:lnSpc>
                <a:spcPct val="95825"/>
              </a:lnSpc>
              <a:spcBef>
                <a:spcPts val="1288"/>
              </a:spcBef>
            </a:pPr>
            <a:endParaRPr lang="en-US" sz="800" kern="1200" dirty="0">
              <a:solidFill>
                <a:schemeClr val="tx1"/>
              </a:solidFill>
              <a:latin typeface="Century Gothic" panose="020B0502020202020204" pitchFamily="34" charset="0"/>
              <a:cs typeface="Gill Sans MT"/>
            </a:endParaRPr>
          </a:p>
          <a:p>
            <a:pPr>
              <a:lnSpc>
                <a:spcPct val="150000"/>
              </a:lnSpc>
            </a:pPr>
            <a:r>
              <a:rPr lang="en-US" sz="2400" kern="1200" dirty="0">
                <a:solidFill>
                  <a:srgbClr val="C83537"/>
                </a:solidFill>
                <a:latin typeface="Century Gothic" panose="020B0502020202020204" pitchFamily="34" charset="0"/>
                <a:cs typeface="Gill Sans MT"/>
              </a:rPr>
              <a:t>The checklist measures the availability of:</a:t>
            </a:r>
          </a:p>
          <a:p>
            <a:pPr marL="971550" marR="58577" lvl="2" indent="-514350" algn="l" rtl="0">
              <a:lnSpc>
                <a:spcPct val="95825"/>
              </a:lnSpc>
              <a:spcBef>
                <a:spcPts val="1288"/>
              </a:spcBef>
              <a:buFont typeface="+mj-lt"/>
              <a:buAutoNum type="arabicPeriod"/>
            </a:pPr>
            <a:r>
              <a:rPr lang="en-US" sz="2400" kern="1200" dirty="0">
                <a:solidFill>
                  <a:schemeClr val="tx1"/>
                </a:solidFill>
                <a:latin typeface="Century Gothic" panose="020B0502020202020204" pitchFamily="34" charset="0"/>
                <a:cs typeface="Gill Sans MT"/>
              </a:rPr>
              <a:t>Equipment (computers, printers, backup units, etc.)</a:t>
            </a:r>
          </a:p>
          <a:p>
            <a:pPr marL="971550" marR="58577" lvl="2" indent="-514350" algn="l" rtl="0">
              <a:lnSpc>
                <a:spcPct val="95825"/>
              </a:lnSpc>
              <a:spcBef>
                <a:spcPts val="1288"/>
              </a:spcBef>
              <a:buFont typeface="+mj-lt"/>
              <a:buAutoNum type="arabicPeriod"/>
            </a:pPr>
            <a:r>
              <a:rPr lang="en-US" sz="2400" kern="1200" dirty="0">
                <a:solidFill>
                  <a:schemeClr val="tx1"/>
                </a:solidFill>
                <a:latin typeface="Century Gothic" panose="020B0502020202020204" pitchFamily="34" charset="0"/>
                <a:cs typeface="Gill Sans MT"/>
              </a:rPr>
              <a:t>Utilities (electricity, backup power, Internet, etc.)</a:t>
            </a:r>
          </a:p>
          <a:p>
            <a:pPr marL="971550" marR="58577" lvl="2" indent="-514350" algn="l" rtl="0">
              <a:lnSpc>
                <a:spcPct val="95825"/>
              </a:lnSpc>
              <a:spcBef>
                <a:spcPts val="1288"/>
              </a:spcBef>
              <a:buFont typeface="+mj-lt"/>
              <a:buAutoNum type="arabicPeriod"/>
            </a:pPr>
            <a:r>
              <a:rPr lang="en-US" sz="2400" kern="1200" dirty="0">
                <a:solidFill>
                  <a:schemeClr val="tx1"/>
                </a:solidFill>
                <a:latin typeface="Century Gothic" panose="020B0502020202020204" pitchFamily="34" charset="0"/>
                <a:cs typeface="Gill Sans MT"/>
              </a:rPr>
              <a:t>Registers and forms (RHIS supplies)</a:t>
            </a:r>
          </a:p>
          <a:p>
            <a:pPr marL="971550" marR="58577" lvl="2" indent="-514350" algn="l" rtl="0">
              <a:lnSpc>
                <a:spcPct val="95825"/>
              </a:lnSpc>
              <a:spcBef>
                <a:spcPts val="1288"/>
              </a:spcBef>
              <a:buFont typeface="+mj-lt"/>
              <a:buAutoNum type="arabicPeriod"/>
            </a:pPr>
            <a:r>
              <a:rPr lang="en-US" sz="2400" kern="1200" dirty="0">
                <a:solidFill>
                  <a:schemeClr val="tx1"/>
                </a:solidFill>
                <a:latin typeface="Century Gothic" panose="020B0502020202020204" pitchFamily="34" charset="0"/>
                <a:cs typeface="Gill Sans MT"/>
              </a:rPr>
              <a:t>Human resources (adequately trained personnel and the type of RHIS training received)</a:t>
            </a:r>
          </a:p>
          <a:p>
            <a:endParaRPr lang="en-US" dirty="0">
              <a:latin typeface="Century Gothic" panose="020B0502020202020204" pitchFamily="34" charset="0"/>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10793"/>
            <a:ext cx="10058401" cy="385769"/>
          </a:xfrm>
          <a:prstGeom prst="rect">
            <a:avLst/>
          </a:prstGeom>
        </p:spPr>
      </p:pic>
    </p:spTree>
    <p:extLst>
      <p:ext uri="{BB962C8B-B14F-4D97-AF65-F5344CB8AC3E}">
        <p14:creationId xmlns:p14="http://schemas.microsoft.com/office/powerpoint/2010/main" val="36307719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2"/>
          <p:cNvSpPr txBox="1">
            <a:spLocks noGrp="1"/>
          </p:cNvSpPr>
          <p:nvPr>
            <p:ph type="title"/>
          </p:nvPr>
        </p:nvSpPr>
        <p:spPr>
          <a:xfrm>
            <a:off x="685800" y="473918"/>
            <a:ext cx="8986283" cy="897682"/>
          </a:xfrm>
          <a:prstGeom prst="rect">
            <a:avLst/>
          </a:prstGeom>
        </p:spPr>
        <p:txBody>
          <a:bodyPr vert="horz" wrap="square" lIns="0" tIns="0" rIns="0" bIns="0" rtlCol="0">
            <a:spAutoFit/>
          </a:bodyPr>
          <a:lstStyle/>
          <a:p>
            <a:pPr marL="12700" algn="l">
              <a:lnSpc>
                <a:spcPts val="3500"/>
              </a:lnSpc>
            </a:pPr>
            <a:r>
              <a:rPr lang="en-US" sz="3600" kern="1200" dirty="0"/>
              <a:t>6. </a:t>
            </a:r>
            <a:r>
              <a:rPr lang="en-US" sz="3600" kern="1200" dirty="0">
                <a:latin typeface="Century Gothic" panose="020B0502020202020204" pitchFamily="34" charset="0"/>
              </a:rPr>
              <a:t>Organizational and Behavioral Assessment Tool (OBAT)</a:t>
            </a:r>
            <a:endParaRPr sz="3600" kern="1200" dirty="0">
              <a:latin typeface="Century Gothic" panose="020B0502020202020204" pitchFamily="34" charset="0"/>
            </a:endParaRPr>
          </a:p>
        </p:txBody>
      </p:sp>
      <p:sp>
        <p:nvSpPr>
          <p:cNvPr id="5" name="object 4"/>
          <p:cNvSpPr txBox="1"/>
          <p:nvPr/>
        </p:nvSpPr>
        <p:spPr>
          <a:xfrm>
            <a:off x="609599" y="1664868"/>
            <a:ext cx="8839200" cy="5509200"/>
          </a:xfrm>
          <a:prstGeom prst="rect">
            <a:avLst/>
          </a:prstGeom>
        </p:spPr>
        <p:txBody>
          <a:bodyPr vert="horz" wrap="square" lIns="0" tIns="0" rIns="0" bIns="0" rtlCol="0">
            <a:spAutoFit/>
          </a:bodyPr>
          <a:lstStyle/>
          <a:p>
            <a:pPr marL="12696" marR="952703">
              <a:lnSpc>
                <a:spcPct val="100041"/>
              </a:lnSpc>
              <a:spcBef>
                <a:spcPts val="965"/>
              </a:spcBef>
            </a:pPr>
            <a:r>
              <a:rPr lang="en-US" sz="2800" dirty="0">
                <a:solidFill>
                  <a:srgbClr val="C83537"/>
                </a:solidFill>
                <a:latin typeface="Century Gothic" panose="020B0502020202020204" pitchFamily="34" charset="0"/>
                <a:cs typeface="Gill Sans MT"/>
              </a:rPr>
              <a:t>Use this self-assessment tool to:</a:t>
            </a:r>
          </a:p>
          <a:p>
            <a:pPr marL="457200" marR="952703" indent="-457200">
              <a:lnSpc>
                <a:spcPct val="100041"/>
              </a:lnSpc>
              <a:spcBef>
                <a:spcPts val="965"/>
              </a:spcBef>
              <a:buFont typeface="Arial" panose="020B0604020202020204" pitchFamily="34" charset="0"/>
              <a:buChar char="•"/>
            </a:pPr>
            <a:r>
              <a:rPr lang="en-US" sz="2800" dirty="0">
                <a:latin typeface="Century Gothic" panose="020B0502020202020204" pitchFamily="34" charset="0"/>
                <a:cs typeface="Gill Sans MT"/>
              </a:rPr>
              <a:t>Assess whether organizational mechanisms are in place to produce desired results in RHIS performance</a:t>
            </a:r>
          </a:p>
          <a:p>
            <a:pPr marL="457200" marR="952703" indent="-457200">
              <a:lnSpc>
                <a:spcPct val="100041"/>
              </a:lnSpc>
              <a:spcBef>
                <a:spcPts val="965"/>
              </a:spcBef>
              <a:buFont typeface="Arial" panose="020B0604020202020204" pitchFamily="34" charset="0"/>
              <a:buChar char="•"/>
            </a:pPr>
            <a:r>
              <a:rPr lang="en-US" sz="2800" dirty="0">
                <a:latin typeface="Century Gothic" panose="020B0502020202020204" pitchFamily="34" charset="0"/>
                <a:cs typeface="Gill Sans MT"/>
              </a:rPr>
              <a:t>Identify the support of upper management for enhancing the RHIS</a:t>
            </a:r>
          </a:p>
          <a:p>
            <a:pPr marL="457200" marR="952703" indent="-457200">
              <a:lnSpc>
                <a:spcPct val="100041"/>
              </a:lnSpc>
              <a:spcBef>
                <a:spcPts val="965"/>
              </a:spcBef>
              <a:buFont typeface="Arial" panose="020B0604020202020204" pitchFamily="34" charset="0"/>
              <a:buChar char="•"/>
            </a:pPr>
            <a:r>
              <a:rPr lang="en-US" sz="2800" dirty="0">
                <a:latin typeface="Century Gothic" panose="020B0502020202020204" pitchFamily="34" charset="0"/>
                <a:cs typeface="Gill Sans MT"/>
              </a:rPr>
              <a:t>Quantify staff performance in the RHIS</a:t>
            </a:r>
            <a:br>
              <a:rPr lang="en-US" sz="2800" dirty="0">
                <a:latin typeface="Century Gothic" panose="020B0502020202020204" pitchFamily="34" charset="0"/>
                <a:cs typeface="Gill Sans MT"/>
              </a:rPr>
            </a:br>
            <a:endParaRPr lang="en-US" sz="2800" dirty="0">
              <a:latin typeface="Century Gothic" panose="020B0502020202020204" pitchFamily="34" charset="0"/>
              <a:cs typeface="Gill Sans MT"/>
            </a:endParaRPr>
          </a:p>
          <a:p>
            <a:pPr marL="12696" marR="952703">
              <a:lnSpc>
                <a:spcPct val="100041"/>
              </a:lnSpc>
              <a:spcBef>
                <a:spcPts val="965"/>
              </a:spcBef>
            </a:pPr>
            <a:r>
              <a:rPr lang="en-US" sz="2800" dirty="0">
                <a:solidFill>
                  <a:srgbClr val="C83537"/>
                </a:solidFill>
                <a:latin typeface="Century Gothic" panose="020B0502020202020204" pitchFamily="34" charset="0"/>
                <a:cs typeface="Gill Sans MT"/>
              </a:rPr>
              <a:t>The tool measures:</a:t>
            </a:r>
          </a:p>
          <a:p>
            <a:pPr marL="971550" marR="952703" lvl="1" indent="-514350">
              <a:lnSpc>
                <a:spcPct val="100041"/>
              </a:lnSpc>
              <a:spcBef>
                <a:spcPts val="965"/>
              </a:spcBef>
              <a:buFont typeface="+mj-lt"/>
              <a:buAutoNum type="arabicPeriod"/>
            </a:pPr>
            <a:r>
              <a:rPr lang="en-US" sz="2800" dirty="0">
                <a:latin typeface="Century Gothic" panose="020B0502020202020204" pitchFamily="34" charset="0"/>
                <a:cs typeface="Gill Sans MT"/>
              </a:rPr>
              <a:t>Promotion of a culture of information</a:t>
            </a:r>
          </a:p>
          <a:p>
            <a:pPr marL="971550" marR="952703" lvl="1" indent="-514350">
              <a:lnSpc>
                <a:spcPct val="100041"/>
              </a:lnSpc>
              <a:spcBef>
                <a:spcPts val="965"/>
              </a:spcBef>
              <a:buFont typeface="+mj-lt"/>
              <a:buAutoNum type="arabicPeriod"/>
            </a:pPr>
            <a:r>
              <a:rPr lang="en-US" sz="2800" dirty="0">
                <a:latin typeface="Century Gothic" panose="020B0502020202020204" pitchFamily="34" charset="0"/>
                <a:cs typeface="Gill Sans MT"/>
              </a:rPr>
              <a:t>Individual behaviors</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10793"/>
            <a:ext cx="10058401" cy="385769"/>
          </a:xfrm>
          <a:prstGeom prst="rect">
            <a:avLst/>
          </a:prstGeom>
        </p:spPr>
      </p:pic>
    </p:spTree>
    <p:extLst>
      <p:ext uri="{BB962C8B-B14F-4D97-AF65-F5344CB8AC3E}">
        <p14:creationId xmlns:p14="http://schemas.microsoft.com/office/powerpoint/2010/main" val="37235195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2"/>
          <p:cNvSpPr txBox="1">
            <a:spLocks noGrp="1"/>
          </p:cNvSpPr>
          <p:nvPr>
            <p:ph type="title"/>
          </p:nvPr>
        </p:nvSpPr>
        <p:spPr>
          <a:xfrm>
            <a:off x="685799" y="453602"/>
            <a:ext cx="8686799" cy="897682"/>
          </a:xfrm>
          <a:prstGeom prst="rect">
            <a:avLst/>
          </a:prstGeom>
        </p:spPr>
        <p:txBody>
          <a:bodyPr vert="horz" wrap="square" lIns="0" tIns="0" rIns="0" bIns="0" rtlCol="0">
            <a:spAutoFit/>
          </a:bodyPr>
          <a:lstStyle/>
          <a:p>
            <a:pPr marL="12700" algn="l">
              <a:lnSpc>
                <a:spcPts val="3500"/>
              </a:lnSpc>
            </a:pPr>
            <a:r>
              <a:rPr lang="en-US" sz="3600" kern="1200" dirty="0">
                <a:latin typeface="Century Gothic" panose="020B0502020202020204" pitchFamily="34" charset="0"/>
              </a:rPr>
              <a:t>6. Organizational and Behavioral Assessment Tool (OBAT)</a:t>
            </a:r>
            <a:endParaRPr sz="3600" kern="1200" dirty="0">
              <a:latin typeface="Century Gothic" panose="020B0502020202020204" pitchFamily="34" charset="0"/>
            </a:endParaRPr>
          </a:p>
        </p:txBody>
      </p:sp>
      <p:sp>
        <p:nvSpPr>
          <p:cNvPr id="5" name="object 2"/>
          <p:cNvSpPr txBox="1">
            <a:spLocks/>
          </p:cNvSpPr>
          <p:nvPr/>
        </p:nvSpPr>
        <p:spPr>
          <a:xfrm>
            <a:off x="2438400" y="1519662"/>
            <a:ext cx="4876800" cy="430887"/>
          </a:xfrm>
          <a:prstGeom prst="rect">
            <a:avLst/>
          </a:prstGeom>
        </p:spPr>
        <p:txBody>
          <a:bodyPr vert="horz" wrap="square" lIns="0" tIns="0" rIns="0" bIns="0" rtlCol="0">
            <a:spAutoFit/>
          </a:bodyPr>
          <a:lstStyle>
            <a:lvl1pPr>
              <a:defRPr sz="4800" b="1" i="0">
                <a:solidFill>
                  <a:srgbClr val="A09BBB"/>
                </a:solidFill>
                <a:latin typeface="Futura LT Pro Book"/>
                <a:ea typeface="+mj-ea"/>
                <a:cs typeface="Futura LT Pro Book"/>
              </a:defRPr>
            </a:lvl1pPr>
          </a:lstStyle>
          <a:p>
            <a:pPr marL="12700"/>
            <a:r>
              <a:rPr lang="en-US" sz="2800" dirty="0">
                <a:solidFill>
                  <a:srgbClr val="C83537"/>
                </a:solidFill>
                <a:latin typeface="Century Gothic" panose="020B0502020202020204" pitchFamily="34" charset="0"/>
              </a:rPr>
              <a:t>Who should fill out the tool?</a:t>
            </a:r>
            <a:endParaRPr lang="en-US" sz="2800" kern="1200" dirty="0">
              <a:solidFill>
                <a:srgbClr val="C83537"/>
              </a:solidFill>
              <a:latin typeface="Century Gothic" panose="020B0502020202020204"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3125318444"/>
              </p:ext>
            </p:extLst>
          </p:nvPr>
        </p:nvGraphicFramePr>
        <p:xfrm>
          <a:off x="380998" y="2118927"/>
          <a:ext cx="9448802" cy="4683502"/>
        </p:xfrm>
        <a:graphic>
          <a:graphicData uri="http://schemas.openxmlformats.org/drawingml/2006/table">
            <a:tbl>
              <a:tblPr firstRow="1" bandRow="1">
                <a:tableStyleId>{21E4AEA4-8DFA-4A89-87EB-49C32662AFE0}</a:tableStyleId>
              </a:tblPr>
              <a:tblGrid>
                <a:gridCol w="1066802">
                  <a:extLst>
                    <a:ext uri="{9D8B030D-6E8A-4147-A177-3AD203B41FA5}">
                      <a16:colId xmlns:a16="http://schemas.microsoft.com/office/drawing/2014/main" val="20000"/>
                    </a:ext>
                  </a:extLst>
                </a:gridCol>
                <a:gridCol w="3200400">
                  <a:extLst>
                    <a:ext uri="{9D8B030D-6E8A-4147-A177-3AD203B41FA5}">
                      <a16:colId xmlns:a16="http://schemas.microsoft.com/office/drawing/2014/main" val="20001"/>
                    </a:ext>
                  </a:extLst>
                </a:gridCol>
                <a:gridCol w="5181600">
                  <a:extLst>
                    <a:ext uri="{9D8B030D-6E8A-4147-A177-3AD203B41FA5}">
                      <a16:colId xmlns:a16="http://schemas.microsoft.com/office/drawing/2014/main" val="20002"/>
                    </a:ext>
                  </a:extLst>
                </a:gridCol>
              </a:tblGrid>
              <a:tr h="533400">
                <a:tc>
                  <a:txBody>
                    <a:bodyPr/>
                    <a:lstStyle/>
                    <a:p>
                      <a:pPr algn="ctr"/>
                      <a:r>
                        <a:rPr lang="en-US" sz="1900" dirty="0">
                          <a:latin typeface="Century Gothic" panose="020B0502020202020204" pitchFamily="34" charset="0"/>
                        </a:rPr>
                        <a:t>OBAT</a:t>
                      </a:r>
                      <a:endParaRPr lang="en-US" sz="1900" b="1" dirty="0">
                        <a:solidFill>
                          <a:schemeClr val="tx1"/>
                        </a:solidFill>
                        <a:latin typeface="Century Gothic" panose="020B0502020202020204" pitchFamily="34" charset="0"/>
                      </a:endParaRPr>
                    </a:p>
                  </a:txBody>
                  <a:tcPr/>
                </a:tc>
                <a:tc>
                  <a:txBody>
                    <a:bodyPr/>
                    <a:lstStyle/>
                    <a:p>
                      <a:pPr algn="ctr"/>
                      <a:r>
                        <a:rPr lang="en-US" sz="1900" dirty="0">
                          <a:latin typeface="Century Gothic" panose="020B0502020202020204" pitchFamily="34" charset="0"/>
                        </a:rPr>
                        <a:t>Who?</a:t>
                      </a:r>
                      <a:endParaRPr lang="en-US" sz="1900" b="1" dirty="0">
                        <a:solidFill>
                          <a:schemeClr val="tx1"/>
                        </a:solidFill>
                        <a:latin typeface="Century Gothic" panose="020B0502020202020204" pitchFamily="34" charset="0"/>
                      </a:endParaRPr>
                    </a:p>
                  </a:txBody>
                  <a:tcPr/>
                </a:tc>
                <a:tc>
                  <a:txBody>
                    <a:bodyPr/>
                    <a:lstStyle/>
                    <a:p>
                      <a:pPr algn="ctr"/>
                      <a:r>
                        <a:rPr lang="en-US" sz="1900" dirty="0">
                          <a:latin typeface="Century Gothic" panose="020B0502020202020204" pitchFamily="34" charset="0"/>
                        </a:rPr>
                        <a:t>What? (sections)</a:t>
                      </a:r>
                      <a:endParaRPr lang="en-US" sz="1900" b="1" dirty="0">
                        <a:solidFill>
                          <a:schemeClr val="tx1"/>
                        </a:solidFill>
                        <a:latin typeface="Century Gothic" panose="020B0502020202020204" pitchFamily="34" charset="0"/>
                      </a:endParaRPr>
                    </a:p>
                  </a:txBody>
                  <a:tcPr/>
                </a:tc>
                <a:extLst>
                  <a:ext uri="{0D108BD9-81ED-4DB2-BD59-A6C34878D82A}">
                    <a16:rowId xmlns:a16="http://schemas.microsoft.com/office/drawing/2014/main" val="10000"/>
                  </a:ext>
                </a:extLst>
              </a:tr>
              <a:tr h="1346715">
                <a:tc>
                  <a:txBody>
                    <a:bodyPr/>
                    <a:lstStyle/>
                    <a:p>
                      <a:pPr algn="ctr"/>
                      <a:r>
                        <a:rPr lang="en-US" sz="1900" dirty="0">
                          <a:latin typeface="Century Gothic" panose="020B0502020202020204" pitchFamily="34" charset="0"/>
                        </a:rPr>
                        <a:t>Part 1</a:t>
                      </a:r>
                      <a:endParaRPr lang="en-US" sz="1900" b="1" dirty="0">
                        <a:solidFill>
                          <a:schemeClr val="tx1"/>
                        </a:solidFill>
                        <a:latin typeface="Century Gothic" panose="020B0502020202020204" pitchFamily="34" charset="0"/>
                      </a:endParaRPr>
                    </a:p>
                  </a:txBody>
                  <a:tcPr/>
                </a:tc>
                <a:tc>
                  <a:txBody>
                    <a:bodyPr/>
                    <a:lstStyle/>
                    <a:p>
                      <a:r>
                        <a:rPr lang="en-US" sz="1900" dirty="0">
                          <a:latin typeface="Century Gothic" panose="020B0502020202020204" pitchFamily="34" charset="0"/>
                        </a:rPr>
                        <a:t>Staff and management</a:t>
                      </a:r>
                      <a:r>
                        <a:rPr lang="en-US" sz="1900" baseline="0" dirty="0">
                          <a:latin typeface="Century Gothic" panose="020B0502020202020204" pitchFamily="34" charset="0"/>
                        </a:rPr>
                        <a:t> at all levels</a:t>
                      </a:r>
                      <a:endParaRPr lang="en-US" sz="1900" b="0" dirty="0">
                        <a:solidFill>
                          <a:schemeClr val="tx1"/>
                        </a:solidFill>
                        <a:latin typeface="Century Gothic" panose="020B0502020202020204" pitchFamily="34" charset="0"/>
                      </a:endParaRPr>
                    </a:p>
                  </a:txBody>
                  <a:tcPr/>
                </a:tc>
                <a:tc>
                  <a:txBody>
                    <a:bodyPr/>
                    <a:lstStyle/>
                    <a:p>
                      <a:pPr marL="342900" indent="-342900">
                        <a:buFont typeface="Arial" panose="020B0604020202020204" pitchFamily="34" charset="0"/>
                        <a:buChar char="•"/>
                      </a:pPr>
                      <a:r>
                        <a:rPr lang="en-US" sz="1900" dirty="0">
                          <a:latin typeface="Century Gothic" panose="020B0502020202020204" pitchFamily="34" charset="0"/>
                        </a:rPr>
                        <a:t>Respondent background</a:t>
                      </a:r>
                    </a:p>
                    <a:p>
                      <a:pPr marL="342900" indent="-342900">
                        <a:buFont typeface="Arial" panose="020B0604020202020204" pitchFamily="34" charset="0"/>
                        <a:buChar char="•"/>
                      </a:pPr>
                      <a:r>
                        <a:rPr lang="en-US" sz="1900" dirty="0">
                          <a:latin typeface="Century Gothic" panose="020B0502020202020204" pitchFamily="34" charset="0"/>
                        </a:rPr>
                        <a:t>Promotion of a</a:t>
                      </a:r>
                      <a:r>
                        <a:rPr lang="en-US" sz="1900" baseline="0" dirty="0">
                          <a:latin typeface="Century Gothic" panose="020B0502020202020204" pitchFamily="34" charset="0"/>
                        </a:rPr>
                        <a:t> culture of</a:t>
                      </a:r>
                      <a:r>
                        <a:rPr lang="en-US" sz="1900" dirty="0">
                          <a:latin typeface="Century Gothic" panose="020B0502020202020204" pitchFamily="34" charset="0"/>
                        </a:rPr>
                        <a:t> information</a:t>
                      </a:r>
                    </a:p>
                    <a:p>
                      <a:pPr marL="342900" indent="-342900">
                        <a:buFont typeface="Arial" panose="020B0604020202020204" pitchFamily="34" charset="0"/>
                        <a:buChar char="•"/>
                      </a:pPr>
                      <a:r>
                        <a:rPr lang="en-US" sz="1900" dirty="0">
                          <a:latin typeface="Century Gothic" panose="020B0502020202020204" pitchFamily="34" charset="0"/>
                        </a:rPr>
                        <a:t>RHIS knowledge</a:t>
                      </a:r>
                    </a:p>
                    <a:p>
                      <a:pPr marL="342900" indent="-342900">
                        <a:buFont typeface="Arial" panose="020B0604020202020204" pitchFamily="34" charset="0"/>
                        <a:buChar char="•"/>
                      </a:pPr>
                      <a:r>
                        <a:rPr lang="en-US" sz="1900" dirty="0">
                          <a:latin typeface="Century Gothic" panose="020B0502020202020204" pitchFamily="34" charset="0"/>
                        </a:rPr>
                        <a:t>Perception of competence</a:t>
                      </a:r>
                      <a:r>
                        <a:rPr lang="en-US" sz="1900" baseline="0" dirty="0">
                          <a:latin typeface="Century Gothic" panose="020B0502020202020204" pitchFamily="34" charset="0"/>
                        </a:rPr>
                        <a:t> to perform RHIS tasks</a:t>
                      </a:r>
                      <a:endParaRPr lang="en-US" sz="1900" b="0" dirty="0">
                        <a:solidFill>
                          <a:schemeClr val="tx1"/>
                        </a:solidFill>
                        <a:latin typeface="Century Gothic" panose="020B0502020202020204" pitchFamily="34" charset="0"/>
                      </a:endParaRPr>
                    </a:p>
                  </a:txBody>
                  <a:tcPr/>
                </a:tc>
                <a:extLst>
                  <a:ext uri="{0D108BD9-81ED-4DB2-BD59-A6C34878D82A}">
                    <a16:rowId xmlns:a16="http://schemas.microsoft.com/office/drawing/2014/main" val="10001"/>
                  </a:ext>
                </a:extLst>
              </a:tr>
              <a:tr h="825371">
                <a:tc>
                  <a:txBody>
                    <a:bodyPr/>
                    <a:lstStyle/>
                    <a:p>
                      <a:pPr algn="ctr"/>
                      <a:r>
                        <a:rPr lang="en-US" sz="1900" dirty="0">
                          <a:latin typeface="Century Gothic" panose="020B0502020202020204" pitchFamily="34" charset="0"/>
                        </a:rPr>
                        <a:t>Part 2</a:t>
                      </a:r>
                      <a:endParaRPr lang="en-US" sz="1900" b="1" dirty="0">
                        <a:solidFill>
                          <a:schemeClr val="tx1"/>
                        </a:solidFill>
                        <a:latin typeface="Century Gothic" panose="020B0502020202020204" pitchFamily="34" charset="0"/>
                      </a:endParaRPr>
                    </a:p>
                  </a:txBody>
                  <a:tcPr/>
                </a:tc>
                <a:tc>
                  <a:txBody>
                    <a:bodyPr/>
                    <a:lstStyle/>
                    <a:p>
                      <a:r>
                        <a:rPr lang="en-US" sz="1900" dirty="0">
                          <a:latin typeface="Century Gothic" panose="020B0502020202020204" pitchFamily="34" charset="0"/>
                        </a:rPr>
                        <a:t>Staff and</a:t>
                      </a:r>
                      <a:r>
                        <a:rPr lang="en-US" sz="1900" baseline="0" dirty="0">
                          <a:latin typeface="Century Gothic" panose="020B0502020202020204" pitchFamily="34" charset="0"/>
                        </a:rPr>
                        <a:t> management at district and higher levels</a:t>
                      </a:r>
                      <a:endParaRPr lang="en-US" sz="1900" b="0" dirty="0">
                        <a:solidFill>
                          <a:schemeClr val="tx1"/>
                        </a:solidFill>
                        <a:latin typeface="Century Gothic" panose="020B0502020202020204" pitchFamily="34" charset="0"/>
                      </a:endParaRPr>
                    </a:p>
                  </a:txBody>
                  <a:tcPr/>
                </a:tc>
                <a:tc>
                  <a:txBody>
                    <a:bodyPr/>
                    <a:lstStyle/>
                    <a:p>
                      <a:pPr marL="342900" marR="0" indent="-3429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900" dirty="0">
                          <a:latin typeface="Century Gothic" panose="020B0502020202020204" pitchFamily="34" charset="0"/>
                        </a:rPr>
                        <a:t>Competence</a:t>
                      </a:r>
                      <a:r>
                        <a:rPr lang="en-US" sz="1900" baseline="0" dirty="0">
                          <a:latin typeface="Century Gothic" panose="020B0502020202020204" pitchFamily="34" charset="0"/>
                        </a:rPr>
                        <a:t> to perform RHIS tasks</a:t>
                      </a:r>
                      <a:endParaRPr lang="en-US" sz="1900" dirty="0">
                        <a:latin typeface="Century Gothic" panose="020B0502020202020204" pitchFamily="34" charset="0"/>
                      </a:endParaRPr>
                    </a:p>
                    <a:p>
                      <a:endParaRPr lang="en-US" sz="1900" b="0" dirty="0">
                        <a:solidFill>
                          <a:schemeClr val="tx1"/>
                        </a:solidFill>
                        <a:latin typeface="Century Gothic" panose="020B0502020202020204" pitchFamily="34" charset="0"/>
                      </a:endParaRPr>
                    </a:p>
                  </a:txBody>
                  <a:tcPr/>
                </a:tc>
                <a:extLst>
                  <a:ext uri="{0D108BD9-81ED-4DB2-BD59-A6C34878D82A}">
                    <a16:rowId xmlns:a16="http://schemas.microsoft.com/office/drawing/2014/main" val="10002"/>
                  </a:ext>
                </a:extLst>
              </a:tr>
              <a:tr h="825371">
                <a:tc>
                  <a:txBody>
                    <a:bodyPr/>
                    <a:lstStyle/>
                    <a:p>
                      <a:pPr algn="ctr"/>
                      <a:r>
                        <a:rPr lang="en-US" sz="1900" dirty="0">
                          <a:latin typeface="Century Gothic" panose="020B0502020202020204" pitchFamily="34" charset="0"/>
                        </a:rPr>
                        <a:t>Part 3 </a:t>
                      </a:r>
                      <a:endParaRPr lang="en-US" sz="1900" b="1" dirty="0">
                        <a:solidFill>
                          <a:schemeClr val="tx1"/>
                        </a:solidFill>
                        <a:latin typeface="Century Gothic" panose="020B0502020202020204" pitchFamily="34" charset="0"/>
                      </a:endParaRPr>
                    </a:p>
                  </a:txBody>
                  <a:tcPr/>
                </a:tc>
                <a:tc>
                  <a:txBody>
                    <a:bodyPr/>
                    <a:lstStyle/>
                    <a:p>
                      <a:r>
                        <a:rPr lang="en-US" sz="1900" dirty="0">
                          <a:latin typeface="Century Gothic" panose="020B0502020202020204" pitchFamily="34" charset="0"/>
                        </a:rPr>
                        <a:t>Health facility in-charge</a:t>
                      </a:r>
                      <a:endParaRPr lang="en-US" sz="1900" b="0" dirty="0">
                        <a:solidFill>
                          <a:schemeClr val="tx1"/>
                        </a:solidFill>
                        <a:latin typeface="Century Gothic" panose="020B0502020202020204" pitchFamily="34" charset="0"/>
                      </a:endParaRPr>
                    </a:p>
                  </a:txBody>
                  <a:tcPr/>
                </a:tc>
                <a:tc>
                  <a:txBody>
                    <a:bodyPr/>
                    <a:lstStyle/>
                    <a:p>
                      <a:pPr marL="342900" marR="0" indent="-3429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900" dirty="0">
                          <a:latin typeface="Century Gothic" panose="020B0502020202020204" pitchFamily="34" charset="0"/>
                        </a:rPr>
                        <a:t>Competence</a:t>
                      </a:r>
                      <a:r>
                        <a:rPr lang="en-US" sz="1900" baseline="0" dirty="0">
                          <a:latin typeface="Century Gothic" panose="020B0502020202020204" pitchFamily="34" charset="0"/>
                        </a:rPr>
                        <a:t> to perform RHIS tasks</a:t>
                      </a:r>
                      <a:endParaRPr lang="en-US" sz="1900" dirty="0">
                        <a:latin typeface="Century Gothic" panose="020B0502020202020204" pitchFamily="34" charset="0"/>
                      </a:endParaRPr>
                    </a:p>
                    <a:p>
                      <a:endParaRPr lang="en-US" sz="1900" b="0" dirty="0">
                        <a:solidFill>
                          <a:schemeClr val="tx1"/>
                        </a:solidFill>
                        <a:latin typeface="Century Gothic" panose="020B0502020202020204" pitchFamily="34" charset="0"/>
                      </a:endParaRPr>
                    </a:p>
                  </a:txBody>
                  <a:tcPr/>
                </a:tc>
                <a:extLst>
                  <a:ext uri="{0D108BD9-81ED-4DB2-BD59-A6C34878D82A}">
                    <a16:rowId xmlns:a16="http://schemas.microsoft.com/office/drawing/2014/main" val="10003"/>
                  </a:ext>
                </a:extLst>
              </a:tr>
              <a:tr h="825371">
                <a:tc>
                  <a:txBody>
                    <a:bodyPr/>
                    <a:lstStyle/>
                    <a:p>
                      <a:pPr algn="ctr"/>
                      <a:r>
                        <a:rPr lang="en-US" sz="1900" dirty="0">
                          <a:latin typeface="Century Gothic" panose="020B0502020202020204" pitchFamily="34" charset="0"/>
                        </a:rPr>
                        <a:t>Part 4</a:t>
                      </a:r>
                      <a:endParaRPr lang="en-US" sz="1900" b="1" dirty="0">
                        <a:solidFill>
                          <a:schemeClr val="tx1"/>
                        </a:solidFill>
                        <a:latin typeface="Century Gothic" panose="020B0502020202020204" pitchFamily="34" charset="0"/>
                      </a:endParaRPr>
                    </a:p>
                  </a:txBody>
                  <a:tcPr/>
                </a:tc>
                <a:tc>
                  <a:txBody>
                    <a:bodyPr/>
                    <a:lstStyle/>
                    <a:p>
                      <a:r>
                        <a:rPr lang="en-US" sz="1900" dirty="0">
                          <a:latin typeface="Century Gothic" panose="020B0502020202020204" pitchFamily="34" charset="0"/>
                        </a:rPr>
                        <a:t>Data management staff</a:t>
                      </a:r>
                      <a:r>
                        <a:rPr lang="en-US" sz="1900" baseline="0" dirty="0">
                          <a:latin typeface="Century Gothic" panose="020B0502020202020204" pitchFamily="34" charset="0"/>
                        </a:rPr>
                        <a:t> in the health facility</a:t>
                      </a:r>
                      <a:endParaRPr lang="en-US" sz="1900" b="0" dirty="0">
                        <a:solidFill>
                          <a:schemeClr val="tx1"/>
                        </a:solidFill>
                        <a:latin typeface="Century Gothic" panose="020B0502020202020204" pitchFamily="34" charset="0"/>
                      </a:endParaRPr>
                    </a:p>
                  </a:txBody>
                  <a:tcPr/>
                </a:tc>
                <a:tc>
                  <a:txBody>
                    <a:bodyPr/>
                    <a:lstStyle/>
                    <a:p>
                      <a:pPr marL="342900" marR="0" indent="-34290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900" dirty="0">
                          <a:latin typeface="Century Gothic" panose="020B0502020202020204" pitchFamily="34" charset="0"/>
                        </a:rPr>
                        <a:t>Competence</a:t>
                      </a:r>
                      <a:r>
                        <a:rPr lang="en-US" sz="1900" baseline="0" dirty="0">
                          <a:latin typeface="Century Gothic" panose="020B0502020202020204" pitchFamily="34" charset="0"/>
                        </a:rPr>
                        <a:t> to perform RHIS tasks</a:t>
                      </a:r>
                      <a:endParaRPr lang="en-US" sz="1900" dirty="0">
                        <a:latin typeface="Century Gothic" panose="020B0502020202020204" pitchFamily="34" charset="0"/>
                      </a:endParaRPr>
                    </a:p>
                    <a:p>
                      <a:endParaRPr lang="en-US" sz="1900" b="0" dirty="0">
                        <a:solidFill>
                          <a:schemeClr val="tx1"/>
                        </a:solidFill>
                        <a:latin typeface="Century Gothic" panose="020B0502020202020204" pitchFamily="34" charset="0"/>
                      </a:endParaRPr>
                    </a:p>
                  </a:txBody>
                  <a:tcPr/>
                </a:tc>
                <a:extLst>
                  <a:ext uri="{0D108BD9-81ED-4DB2-BD59-A6C34878D82A}">
                    <a16:rowId xmlns:a16="http://schemas.microsoft.com/office/drawing/2014/main" val="10004"/>
                  </a:ext>
                </a:extLst>
              </a:tr>
            </a:tbl>
          </a:graphicData>
        </a:graphic>
      </p:graphicFrame>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10793"/>
            <a:ext cx="10058401" cy="385769"/>
          </a:xfrm>
          <a:prstGeom prst="rect">
            <a:avLst/>
          </a:prstGeom>
        </p:spPr>
      </p:pic>
    </p:spTree>
    <p:extLst>
      <p:ext uri="{BB962C8B-B14F-4D97-AF65-F5344CB8AC3E}">
        <p14:creationId xmlns:p14="http://schemas.microsoft.com/office/powerpoint/2010/main" val="26422020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2"/>
          <p:cNvSpPr txBox="1">
            <a:spLocks noGrp="1"/>
          </p:cNvSpPr>
          <p:nvPr>
            <p:ph type="title"/>
          </p:nvPr>
        </p:nvSpPr>
        <p:spPr>
          <a:xfrm>
            <a:off x="815009" y="490201"/>
            <a:ext cx="8229600" cy="897682"/>
          </a:xfrm>
          <a:prstGeom prst="rect">
            <a:avLst/>
          </a:prstGeom>
        </p:spPr>
        <p:txBody>
          <a:bodyPr vert="horz" wrap="square" lIns="0" tIns="0" rIns="0" bIns="0" rtlCol="0">
            <a:spAutoFit/>
          </a:bodyPr>
          <a:lstStyle/>
          <a:p>
            <a:pPr marL="12700" algn="l">
              <a:lnSpc>
                <a:spcPts val="3500"/>
              </a:lnSpc>
            </a:pPr>
            <a:r>
              <a:rPr lang="en-US" sz="3600" kern="1200" dirty="0">
                <a:latin typeface="Century Gothic" panose="020B0502020202020204" pitchFamily="34" charset="0"/>
              </a:rPr>
              <a:t>6. Organizational and Behavioral Assessment Tool (OBAT)</a:t>
            </a:r>
            <a:endParaRPr sz="3600" kern="1200" dirty="0">
              <a:latin typeface="Century Gothic" panose="020B0502020202020204" pitchFamily="34" charset="0"/>
            </a:endParaRPr>
          </a:p>
        </p:txBody>
      </p:sp>
      <p:sp>
        <p:nvSpPr>
          <p:cNvPr id="5" name="object 2"/>
          <p:cNvSpPr txBox="1">
            <a:spLocks/>
          </p:cNvSpPr>
          <p:nvPr/>
        </p:nvSpPr>
        <p:spPr>
          <a:xfrm>
            <a:off x="1981200" y="1600200"/>
            <a:ext cx="7010400" cy="430887"/>
          </a:xfrm>
          <a:prstGeom prst="rect">
            <a:avLst/>
          </a:prstGeom>
        </p:spPr>
        <p:txBody>
          <a:bodyPr vert="horz" wrap="square" lIns="0" tIns="0" rIns="0" bIns="0" rtlCol="0">
            <a:spAutoFit/>
          </a:bodyPr>
          <a:lstStyle>
            <a:lvl1pPr>
              <a:defRPr sz="4800" b="1" i="0">
                <a:solidFill>
                  <a:srgbClr val="A09BBB"/>
                </a:solidFill>
                <a:latin typeface="Futura LT Pro Book"/>
                <a:ea typeface="+mj-ea"/>
                <a:cs typeface="Futura LT Pro Book"/>
              </a:defRPr>
            </a:lvl1pPr>
          </a:lstStyle>
          <a:p>
            <a:pPr marL="12700"/>
            <a:r>
              <a:rPr lang="en-US" sz="2800" kern="1200" dirty="0">
                <a:solidFill>
                  <a:srgbClr val="C83537"/>
                </a:solidFill>
                <a:latin typeface="Century Gothic" panose="020B0502020202020204" pitchFamily="34" charset="0"/>
              </a:rPr>
              <a:t>Promotion of a culture of information</a:t>
            </a:r>
          </a:p>
        </p:txBody>
      </p:sp>
      <p:sp>
        <p:nvSpPr>
          <p:cNvPr id="6" name="Text Placeholder 3"/>
          <p:cNvSpPr>
            <a:spLocks noGrp="1"/>
          </p:cNvSpPr>
          <p:nvPr>
            <p:ph type="body" idx="1"/>
          </p:nvPr>
        </p:nvSpPr>
        <p:spPr>
          <a:xfrm>
            <a:off x="838200" y="2209800"/>
            <a:ext cx="8763000" cy="4924233"/>
          </a:xfrm>
        </p:spPr>
        <p:txBody>
          <a:bodyPr/>
          <a:lstStyle/>
          <a:p>
            <a:pPr>
              <a:lnSpc>
                <a:spcPct val="100000"/>
              </a:lnSpc>
            </a:pPr>
            <a:r>
              <a:rPr lang="en-US" sz="2800" kern="1200" dirty="0">
                <a:solidFill>
                  <a:srgbClr val="C83537"/>
                </a:solidFill>
                <a:latin typeface="Century Gothic" panose="020B0502020202020204" pitchFamily="34" charset="0"/>
                <a:cs typeface="Gill Sans MT"/>
              </a:rPr>
              <a:t>Does the organization promote a culture of information by:</a:t>
            </a:r>
          </a:p>
          <a:p>
            <a:pPr marR="58577" lvl="1" indent="-457200" algn="l" rtl="0">
              <a:lnSpc>
                <a:spcPct val="95825"/>
              </a:lnSpc>
              <a:spcBef>
                <a:spcPts val="1288"/>
              </a:spcBef>
              <a:buFont typeface="Arial" panose="020B0604020202020204" pitchFamily="34" charset="0"/>
              <a:buChar char="•"/>
            </a:pPr>
            <a:r>
              <a:rPr lang="en-US" sz="2800" kern="1200" dirty="0">
                <a:solidFill>
                  <a:schemeClr val="tx1"/>
                </a:solidFill>
                <a:latin typeface="Century Gothic" panose="020B0502020202020204" pitchFamily="34" charset="0"/>
                <a:cs typeface="Gill Sans MT"/>
              </a:rPr>
              <a:t>Emphasizing data quality </a:t>
            </a:r>
          </a:p>
          <a:p>
            <a:pPr marR="58577" lvl="1" indent="-457200" algn="l" rtl="0">
              <a:lnSpc>
                <a:spcPct val="95825"/>
              </a:lnSpc>
              <a:spcBef>
                <a:spcPts val="1288"/>
              </a:spcBef>
              <a:buFont typeface="Arial" panose="020B0604020202020204" pitchFamily="34" charset="0"/>
              <a:buChar char="•"/>
            </a:pPr>
            <a:r>
              <a:rPr lang="en-US" sz="2800" kern="1200" dirty="0">
                <a:solidFill>
                  <a:schemeClr val="tx1"/>
                </a:solidFill>
                <a:latin typeface="Century Gothic" panose="020B0502020202020204" pitchFamily="34" charset="0"/>
                <a:cs typeface="Gill Sans MT"/>
              </a:rPr>
              <a:t>Valuing the use of information</a:t>
            </a:r>
          </a:p>
          <a:p>
            <a:pPr marR="58577" lvl="1" indent="-457200" algn="l" rtl="0">
              <a:lnSpc>
                <a:spcPct val="95825"/>
              </a:lnSpc>
              <a:spcBef>
                <a:spcPts val="1288"/>
              </a:spcBef>
              <a:buFont typeface="Arial" panose="020B0604020202020204" pitchFamily="34" charset="0"/>
              <a:buChar char="•"/>
            </a:pPr>
            <a:r>
              <a:rPr lang="en-US" sz="2800" kern="1200" dirty="0">
                <a:solidFill>
                  <a:schemeClr val="tx1"/>
                </a:solidFill>
                <a:latin typeface="Century Gothic" panose="020B0502020202020204" pitchFamily="34" charset="0"/>
                <a:cs typeface="Gill Sans MT"/>
              </a:rPr>
              <a:t>Promoting evidence-informed decision making</a:t>
            </a:r>
          </a:p>
          <a:p>
            <a:pPr marR="58577" lvl="1" indent="-457200" algn="l" rtl="0">
              <a:lnSpc>
                <a:spcPct val="95825"/>
              </a:lnSpc>
              <a:spcBef>
                <a:spcPts val="1288"/>
              </a:spcBef>
              <a:buFont typeface="Arial" panose="020B0604020202020204" pitchFamily="34" charset="0"/>
              <a:buChar char="•"/>
            </a:pPr>
            <a:r>
              <a:rPr lang="en-US" sz="2800" kern="1200" dirty="0">
                <a:solidFill>
                  <a:schemeClr val="tx1"/>
                </a:solidFill>
                <a:latin typeface="Century Gothic" panose="020B0502020202020204" pitchFamily="34" charset="0"/>
                <a:cs typeface="Gill Sans MT"/>
              </a:rPr>
              <a:t>Encouraging problem-solving</a:t>
            </a:r>
          </a:p>
          <a:p>
            <a:pPr marR="58577" lvl="1" indent="-457200" algn="l" rtl="0">
              <a:lnSpc>
                <a:spcPct val="95825"/>
              </a:lnSpc>
              <a:spcBef>
                <a:spcPts val="1288"/>
              </a:spcBef>
              <a:buFont typeface="Arial" panose="020B0604020202020204" pitchFamily="34" charset="0"/>
              <a:buChar char="•"/>
            </a:pPr>
            <a:r>
              <a:rPr lang="en-US" sz="2800" kern="1200" dirty="0">
                <a:solidFill>
                  <a:schemeClr val="tx1"/>
                </a:solidFill>
                <a:latin typeface="Century Gothic" panose="020B0502020202020204" pitchFamily="34" charset="0"/>
                <a:cs typeface="Gill Sans MT"/>
              </a:rPr>
              <a:t>Promoting feedback </a:t>
            </a:r>
          </a:p>
          <a:p>
            <a:pPr marR="58577" lvl="1" indent="-457200" algn="l" rtl="0">
              <a:lnSpc>
                <a:spcPct val="95825"/>
              </a:lnSpc>
              <a:spcBef>
                <a:spcPts val="1288"/>
              </a:spcBef>
              <a:buFont typeface="Arial" panose="020B0604020202020204" pitchFamily="34" charset="0"/>
              <a:buChar char="•"/>
            </a:pPr>
            <a:r>
              <a:rPr lang="en-US" sz="2800" kern="1200" dirty="0">
                <a:solidFill>
                  <a:schemeClr val="tx1"/>
                </a:solidFill>
                <a:latin typeface="Century Gothic" panose="020B0502020202020204" pitchFamily="34" charset="0"/>
                <a:cs typeface="Gill Sans MT"/>
              </a:rPr>
              <a:t>Encouraging a sense of responsibility</a:t>
            </a:r>
          </a:p>
          <a:p>
            <a:pPr marR="58577" lvl="1" indent="-457200" algn="l" rtl="0">
              <a:lnSpc>
                <a:spcPct val="95825"/>
              </a:lnSpc>
              <a:spcBef>
                <a:spcPts val="1288"/>
              </a:spcBef>
              <a:buFont typeface="Arial" panose="020B0604020202020204" pitchFamily="34" charset="0"/>
              <a:buChar char="•"/>
            </a:pPr>
            <a:r>
              <a:rPr lang="en-US" sz="2800" kern="1200" dirty="0">
                <a:solidFill>
                  <a:schemeClr val="tx1"/>
                </a:solidFill>
                <a:latin typeface="Century Gothic" panose="020B0502020202020204" pitchFamily="34" charset="0"/>
                <a:cs typeface="Gill Sans MT"/>
              </a:rPr>
              <a:t>Promoting empowerment and accountability</a:t>
            </a: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10793"/>
            <a:ext cx="10058401" cy="385769"/>
          </a:xfrm>
          <a:prstGeom prst="rect">
            <a:avLst/>
          </a:prstGeom>
        </p:spPr>
      </p:pic>
    </p:spTree>
    <p:extLst>
      <p:ext uri="{BB962C8B-B14F-4D97-AF65-F5344CB8AC3E}">
        <p14:creationId xmlns:p14="http://schemas.microsoft.com/office/powerpoint/2010/main" val="32320924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2"/>
          <p:cNvSpPr txBox="1">
            <a:spLocks noGrp="1"/>
          </p:cNvSpPr>
          <p:nvPr>
            <p:ph type="title"/>
          </p:nvPr>
        </p:nvSpPr>
        <p:spPr>
          <a:xfrm>
            <a:off x="762000" y="457200"/>
            <a:ext cx="8382000" cy="897682"/>
          </a:xfrm>
          <a:prstGeom prst="rect">
            <a:avLst/>
          </a:prstGeom>
        </p:spPr>
        <p:txBody>
          <a:bodyPr vert="horz" wrap="square" lIns="0" tIns="0" rIns="0" bIns="0" rtlCol="0">
            <a:spAutoFit/>
          </a:bodyPr>
          <a:lstStyle/>
          <a:p>
            <a:pPr marL="12700" algn="l">
              <a:lnSpc>
                <a:spcPts val="3500"/>
              </a:lnSpc>
            </a:pPr>
            <a:r>
              <a:rPr lang="en-US" sz="3600" kern="1200" dirty="0">
                <a:latin typeface="Century Gothic" panose="020B0502020202020204" pitchFamily="34" charset="0"/>
              </a:rPr>
              <a:t>6. Organizational and Behavioral Assessment Tool (OBAT)</a:t>
            </a:r>
            <a:endParaRPr sz="3600" kern="1200" dirty="0">
              <a:latin typeface="Century Gothic" panose="020B0502020202020204" pitchFamily="34" charset="0"/>
            </a:endParaRPr>
          </a:p>
        </p:txBody>
      </p:sp>
      <p:sp>
        <p:nvSpPr>
          <p:cNvPr id="5" name="object 2"/>
          <p:cNvSpPr txBox="1">
            <a:spLocks/>
          </p:cNvSpPr>
          <p:nvPr/>
        </p:nvSpPr>
        <p:spPr>
          <a:xfrm>
            <a:off x="3048000" y="1595854"/>
            <a:ext cx="3657600" cy="430887"/>
          </a:xfrm>
          <a:prstGeom prst="rect">
            <a:avLst/>
          </a:prstGeom>
        </p:spPr>
        <p:txBody>
          <a:bodyPr vert="horz" wrap="square" lIns="0" tIns="0" rIns="0" bIns="0" rtlCol="0">
            <a:spAutoFit/>
          </a:bodyPr>
          <a:lstStyle>
            <a:lvl1pPr>
              <a:defRPr sz="4800" b="1" i="0">
                <a:solidFill>
                  <a:srgbClr val="A09BBB"/>
                </a:solidFill>
                <a:latin typeface="Futura LT Pro Book"/>
                <a:ea typeface="+mj-ea"/>
                <a:cs typeface="Futura LT Pro Book"/>
              </a:defRPr>
            </a:lvl1pPr>
          </a:lstStyle>
          <a:p>
            <a:pPr marL="12700"/>
            <a:r>
              <a:rPr lang="en-US" sz="2800" kern="1200" dirty="0">
                <a:solidFill>
                  <a:srgbClr val="C83537"/>
                </a:solidFill>
                <a:latin typeface="Century Gothic" panose="020B0502020202020204" pitchFamily="34" charset="0"/>
              </a:rPr>
              <a:t>Individual behavior</a:t>
            </a:r>
          </a:p>
        </p:txBody>
      </p:sp>
      <p:sp>
        <p:nvSpPr>
          <p:cNvPr id="6" name="Text Placeholder 3"/>
          <p:cNvSpPr>
            <a:spLocks noGrp="1"/>
          </p:cNvSpPr>
          <p:nvPr>
            <p:ph type="body" idx="1"/>
          </p:nvPr>
        </p:nvSpPr>
        <p:spPr>
          <a:xfrm>
            <a:off x="762000" y="2362200"/>
            <a:ext cx="8534400" cy="3805272"/>
          </a:xfrm>
        </p:spPr>
        <p:txBody>
          <a:bodyPr/>
          <a:lstStyle/>
          <a:p>
            <a:pPr>
              <a:lnSpc>
                <a:spcPct val="100000"/>
              </a:lnSpc>
            </a:pPr>
            <a:r>
              <a:rPr lang="en-US" sz="2800" kern="1200" dirty="0">
                <a:solidFill>
                  <a:srgbClr val="C83537"/>
                </a:solidFill>
                <a:latin typeface="Century Gothic" panose="020B0502020202020204" pitchFamily="34" charset="0"/>
                <a:cs typeface="Gill Sans MT"/>
              </a:rPr>
              <a:t>Behavioral assessment:</a:t>
            </a:r>
          </a:p>
          <a:p>
            <a:pPr marR="58577" lvl="1" indent="-457200" algn="l" rtl="0">
              <a:lnSpc>
                <a:spcPct val="95825"/>
              </a:lnSpc>
              <a:spcBef>
                <a:spcPts val="1200"/>
              </a:spcBef>
              <a:buFont typeface="Arial" panose="020B0604020202020204" pitchFamily="34" charset="0"/>
              <a:buChar char="•"/>
            </a:pPr>
            <a:r>
              <a:rPr lang="en-US" sz="2800" b="1" kern="1200" dirty="0">
                <a:solidFill>
                  <a:schemeClr val="tx1"/>
                </a:solidFill>
                <a:latin typeface="Century Gothic" panose="020B0502020202020204" pitchFamily="34" charset="0"/>
                <a:cs typeface="Gill Sans MT"/>
              </a:rPr>
              <a:t>Confidence</a:t>
            </a:r>
            <a:r>
              <a:rPr lang="en-US" sz="2800" kern="1200" dirty="0">
                <a:solidFill>
                  <a:schemeClr val="tx1"/>
                </a:solidFill>
                <a:latin typeface="Century Gothic" panose="020B0502020202020204" pitchFamily="34" charset="0"/>
                <a:cs typeface="Gill Sans MT"/>
              </a:rPr>
              <a:t> level for carrying out RHIS tasks</a:t>
            </a:r>
          </a:p>
          <a:p>
            <a:pPr marR="58577" lvl="1" indent="-457200" algn="l" rtl="0">
              <a:lnSpc>
                <a:spcPct val="95825"/>
              </a:lnSpc>
              <a:spcBef>
                <a:spcPts val="1200"/>
              </a:spcBef>
              <a:buFont typeface="Arial" panose="020B0604020202020204" pitchFamily="34" charset="0"/>
              <a:buChar char="•"/>
            </a:pPr>
            <a:r>
              <a:rPr lang="en-US" sz="2800" b="1" kern="1200" dirty="0">
                <a:solidFill>
                  <a:schemeClr val="tx1"/>
                </a:solidFill>
                <a:latin typeface="Century Gothic" panose="020B0502020202020204" pitchFamily="34" charset="0"/>
                <a:cs typeface="Gill Sans MT"/>
              </a:rPr>
              <a:t>Knowledge</a:t>
            </a:r>
            <a:r>
              <a:rPr lang="en-US" sz="2800" kern="1200" dirty="0">
                <a:solidFill>
                  <a:schemeClr val="tx1"/>
                </a:solidFill>
                <a:latin typeface="Century Gothic" panose="020B0502020202020204" pitchFamily="34" charset="0"/>
                <a:cs typeface="Gill Sans MT"/>
              </a:rPr>
              <a:t> of the rationale for the RHIS and methods for data quality checks</a:t>
            </a:r>
          </a:p>
          <a:p>
            <a:pPr marR="58577" lvl="1" indent="-457200" algn="l" rtl="0">
              <a:lnSpc>
                <a:spcPct val="95825"/>
              </a:lnSpc>
              <a:spcBef>
                <a:spcPts val="1200"/>
              </a:spcBef>
              <a:buFont typeface="Arial" panose="020B0604020202020204" pitchFamily="34" charset="0"/>
              <a:buChar char="•"/>
            </a:pPr>
            <a:r>
              <a:rPr lang="en-US" sz="2800" b="1" kern="1200" dirty="0">
                <a:solidFill>
                  <a:schemeClr val="tx1"/>
                </a:solidFill>
                <a:latin typeface="Century Gothic" panose="020B0502020202020204" pitchFamily="34" charset="0"/>
                <a:cs typeface="Gill Sans MT"/>
              </a:rPr>
              <a:t>Skills</a:t>
            </a:r>
            <a:r>
              <a:rPr lang="en-US" sz="2800" kern="1200" dirty="0">
                <a:solidFill>
                  <a:schemeClr val="tx1"/>
                </a:solidFill>
                <a:latin typeface="Century Gothic" panose="020B0502020202020204" pitchFamily="34" charset="0"/>
                <a:cs typeface="Gill Sans MT"/>
              </a:rPr>
              <a:t> in data quality assurance, data analysis, interpretation, problem-solving, and use</a:t>
            </a:r>
          </a:p>
          <a:p>
            <a:pPr marR="58577" lvl="1" indent="-457200" algn="l" rtl="0">
              <a:lnSpc>
                <a:spcPct val="95825"/>
              </a:lnSpc>
              <a:spcBef>
                <a:spcPts val="1200"/>
              </a:spcBef>
              <a:buFont typeface="Arial" panose="020B0604020202020204" pitchFamily="34" charset="0"/>
              <a:buChar char="•"/>
            </a:pPr>
            <a:r>
              <a:rPr lang="en-US" sz="2800" b="1" kern="1200" dirty="0">
                <a:solidFill>
                  <a:schemeClr val="tx1"/>
                </a:solidFill>
                <a:latin typeface="Century Gothic" panose="020B0502020202020204" pitchFamily="34" charset="0"/>
                <a:cs typeface="Gill Sans MT"/>
              </a:rPr>
              <a:t>Motivation</a:t>
            </a:r>
            <a:r>
              <a:rPr lang="en-US" sz="2800" kern="1200" dirty="0">
                <a:solidFill>
                  <a:schemeClr val="tx1"/>
                </a:solidFill>
                <a:latin typeface="Century Gothic" panose="020B0502020202020204" pitchFamily="34" charset="0"/>
                <a:cs typeface="Gill Sans MT"/>
              </a:rPr>
              <a:t> to perform RHIS tasks</a:t>
            </a:r>
          </a:p>
          <a:p>
            <a:endParaRPr lang="en-US" dirty="0"/>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10793"/>
            <a:ext cx="10058401" cy="385769"/>
          </a:xfrm>
          <a:prstGeom prst="rect">
            <a:avLst/>
          </a:prstGeom>
        </p:spPr>
      </p:pic>
    </p:spTree>
    <p:extLst>
      <p:ext uri="{BB962C8B-B14F-4D97-AF65-F5344CB8AC3E}">
        <p14:creationId xmlns:p14="http://schemas.microsoft.com/office/powerpoint/2010/main" val="25447341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10793"/>
            <a:ext cx="10058401" cy="385769"/>
          </a:xfrm>
          <a:prstGeom prst="rect">
            <a:avLst/>
          </a:prstGeom>
        </p:spPr>
      </p:pic>
      <p:sp>
        <p:nvSpPr>
          <p:cNvPr id="8" name="Title 1">
            <a:extLst>
              <a:ext uri="{FF2B5EF4-FFF2-40B4-BE49-F238E27FC236}">
                <a16:creationId xmlns:a16="http://schemas.microsoft.com/office/drawing/2014/main" id="{4E6B25CC-6401-4FBC-8FBA-D297206D4CD4}"/>
              </a:ext>
            </a:extLst>
          </p:cNvPr>
          <p:cNvSpPr>
            <a:spLocks noGrp="1"/>
          </p:cNvSpPr>
          <p:nvPr>
            <p:ph type="title"/>
          </p:nvPr>
        </p:nvSpPr>
        <p:spPr>
          <a:xfrm>
            <a:off x="419099" y="533400"/>
            <a:ext cx="9220200" cy="1477328"/>
          </a:xfrm>
        </p:spPr>
        <p:txBody>
          <a:bodyPr/>
          <a:lstStyle/>
          <a:p>
            <a:r>
              <a:rPr lang="en-US" dirty="0"/>
              <a:t>How to access the PRISM Series</a:t>
            </a:r>
          </a:p>
        </p:txBody>
      </p:sp>
      <p:sp>
        <p:nvSpPr>
          <p:cNvPr id="9" name="Text Placeholder 2">
            <a:extLst>
              <a:ext uri="{FF2B5EF4-FFF2-40B4-BE49-F238E27FC236}">
                <a16:creationId xmlns:a16="http://schemas.microsoft.com/office/drawing/2014/main" id="{EB807912-E57A-488E-8B93-E2BC3AE9F897}"/>
              </a:ext>
            </a:extLst>
          </p:cNvPr>
          <p:cNvSpPr>
            <a:spLocks noGrp="1"/>
          </p:cNvSpPr>
          <p:nvPr>
            <p:ph type="body" idx="1"/>
          </p:nvPr>
        </p:nvSpPr>
        <p:spPr>
          <a:xfrm>
            <a:off x="453735" y="1638300"/>
            <a:ext cx="8995065" cy="6032421"/>
          </a:xfrm>
        </p:spPr>
        <p:txBody>
          <a:bodyPr/>
          <a:lstStyle/>
          <a:p>
            <a:r>
              <a:rPr lang="en-US" sz="2800" dirty="0">
                <a:latin typeface="Century Gothic" panose="020B0502020202020204" pitchFamily="34" charset="0"/>
              </a:rPr>
              <a:t>This slide deck is one of nine in the PRISM Series Training Kit, which also includes a Participant’s Manual and a Facilitator’s Manual. </a:t>
            </a:r>
          </a:p>
          <a:p>
            <a:endParaRPr lang="en-US" sz="2800" dirty="0">
              <a:latin typeface="Century Gothic" panose="020B0502020202020204" pitchFamily="34" charset="0"/>
            </a:endParaRPr>
          </a:p>
          <a:p>
            <a:r>
              <a:rPr lang="en-US" sz="2800" dirty="0">
                <a:latin typeface="Century Gothic" panose="020B0502020202020204" pitchFamily="34" charset="0"/>
              </a:rPr>
              <a:t>Also in the PRISM Series is a Toolkit (the centerpiece of the series) and a User’s Kit.</a:t>
            </a:r>
          </a:p>
          <a:p>
            <a:endParaRPr lang="en-US" sz="2800" dirty="0">
              <a:latin typeface="Century Gothic" panose="020B0502020202020204" pitchFamily="34" charset="0"/>
            </a:endParaRPr>
          </a:p>
          <a:p>
            <a:r>
              <a:rPr lang="en-US" sz="2800" dirty="0">
                <a:latin typeface="Century Gothic" panose="020B0502020202020204" pitchFamily="34" charset="0"/>
              </a:rPr>
              <a:t>The PRISM Series is available in its entirety on MEASURE Evaluation’s website, here:</a:t>
            </a:r>
          </a:p>
          <a:p>
            <a:endParaRPr lang="en-US" sz="2800" dirty="0">
              <a:latin typeface="Century Gothic" panose="020B0502020202020204" pitchFamily="34" charset="0"/>
            </a:endParaRPr>
          </a:p>
          <a:p>
            <a:r>
              <a:rPr lang="en-US" sz="2800" u="sng" dirty="0">
                <a:latin typeface="Century Gothic" panose="020B0502020202020204" pitchFamily="34" charset="0"/>
                <a:hlinkClick r:id="rId4"/>
              </a:rPr>
              <a:t>https://www.measureevaluation.org/prism</a:t>
            </a:r>
            <a:endParaRPr lang="en-US" sz="2800" dirty="0">
              <a:latin typeface="Century Gothic" panose="020B0502020202020204" pitchFamily="34" charset="0"/>
            </a:endParaRPr>
          </a:p>
          <a:p>
            <a:endParaRPr lang="en-US" sz="2800" dirty="0">
              <a:latin typeface="Century Gothic" panose="020B0502020202020204" pitchFamily="34" charset="0"/>
            </a:endParaRPr>
          </a:p>
          <a:p>
            <a:endParaRPr lang="en-US" sz="2800" dirty="0">
              <a:latin typeface="Century Gothic" panose="020B0502020202020204" pitchFamily="34" charset="0"/>
            </a:endParaRPr>
          </a:p>
          <a:p>
            <a:endParaRPr lang="en-US" sz="2800" dirty="0">
              <a:latin typeface="Century Gothic" panose="020B0502020202020204" pitchFamily="34" charset="0"/>
            </a:endParaRPr>
          </a:p>
        </p:txBody>
      </p:sp>
    </p:spTree>
    <p:extLst>
      <p:ext uri="{BB962C8B-B14F-4D97-AF65-F5344CB8AC3E}">
        <p14:creationId xmlns:p14="http://schemas.microsoft.com/office/powerpoint/2010/main" val="16394811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914400" y="2590800"/>
            <a:ext cx="8686800" cy="3385542"/>
          </a:xfrm>
          <a:prstGeom prst="rect">
            <a:avLst/>
          </a:prstGeom>
        </p:spPr>
        <p:txBody>
          <a:bodyPr vert="horz" wrap="square" lIns="0" tIns="0" rIns="0" bIns="0" rtlCol="0">
            <a:spAutoFit/>
          </a:bodyPr>
          <a:lstStyle/>
          <a:p>
            <a:pPr marL="9245" marR="596325" defTabSz="665665"/>
            <a:r>
              <a:rPr sz="2000" dirty="0">
                <a:solidFill>
                  <a:srgbClr val="FFFFFF"/>
                </a:solidFill>
                <a:latin typeface="Futura LT Pro Book"/>
                <a:cs typeface="Futura LT Pro Book"/>
              </a:rPr>
              <a:t>MEASURE Evaluation is funded by the</a:t>
            </a:r>
            <a:r>
              <a:rPr sz="2000" spc="-21" dirty="0">
                <a:solidFill>
                  <a:srgbClr val="FFFFFF"/>
                </a:solidFill>
                <a:latin typeface="Futura LT Pro Book"/>
                <a:cs typeface="Futura LT Pro Book"/>
              </a:rPr>
              <a:t> </a:t>
            </a:r>
            <a:r>
              <a:rPr lang="en-US" sz="2000" spc="-44" dirty="0">
                <a:solidFill>
                  <a:srgbClr val="FFFFFF"/>
                </a:solidFill>
                <a:latin typeface="Futura LT Pro Book"/>
                <a:cs typeface="Futura LT Pro Book"/>
              </a:rPr>
              <a:t>United States </a:t>
            </a:r>
            <a:r>
              <a:rPr sz="2000" dirty="0">
                <a:solidFill>
                  <a:srgbClr val="FFFFFF"/>
                </a:solidFill>
                <a:latin typeface="Futura LT Pro Book"/>
                <a:cs typeface="Futura LT Pro Book"/>
              </a:rPr>
              <a:t>Agency for Inte</a:t>
            </a:r>
            <a:r>
              <a:rPr sz="2000" spc="11" dirty="0">
                <a:solidFill>
                  <a:srgbClr val="FFFFFF"/>
                </a:solidFill>
                <a:latin typeface="Futura LT Pro Book"/>
                <a:cs typeface="Futura LT Pro Book"/>
              </a:rPr>
              <a:t>r</a:t>
            </a:r>
            <a:r>
              <a:rPr sz="2000" dirty="0">
                <a:solidFill>
                  <a:srgbClr val="FFFFFF"/>
                </a:solidFill>
                <a:latin typeface="Futura LT Pro Book"/>
                <a:cs typeface="Futura LT Pro Book"/>
              </a:rPr>
              <a:t>national Development (USAID)</a:t>
            </a:r>
            <a:r>
              <a:rPr sz="2000" spc="-11" dirty="0">
                <a:solidFill>
                  <a:srgbClr val="FFFFFF"/>
                </a:solidFill>
                <a:latin typeface="Futura LT Pro Book"/>
                <a:cs typeface="Futura LT Pro Book"/>
              </a:rPr>
              <a:t> </a:t>
            </a:r>
            <a:r>
              <a:rPr sz="2000" dirty="0">
                <a:solidFill>
                  <a:srgbClr val="FFFFFF"/>
                </a:solidFill>
                <a:latin typeface="Futura LT Pro Book"/>
                <a:cs typeface="Futura LT Pro Book"/>
              </a:rPr>
              <a:t>under </a:t>
            </a:r>
            <a:r>
              <a:rPr lang="en-US" sz="2000" dirty="0">
                <a:solidFill>
                  <a:srgbClr val="FFFFFF"/>
                </a:solidFill>
                <a:latin typeface="Futura LT Pro Book"/>
                <a:cs typeface="Futura LT Pro Book"/>
              </a:rPr>
              <a:t>the </a:t>
            </a:r>
            <a:r>
              <a:rPr sz="2000" dirty="0">
                <a:solidFill>
                  <a:srgbClr val="FFFFFF"/>
                </a:solidFill>
                <a:latin typeface="Futura LT Pro Book"/>
                <a:cs typeface="Futura LT Pro Book"/>
              </a:rPr>
              <a:t>te</a:t>
            </a:r>
            <a:r>
              <a:rPr sz="2000" spc="11" dirty="0">
                <a:solidFill>
                  <a:srgbClr val="FFFFFF"/>
                </a:solidFill>
                <a:latin typeface="Futura LT Pro Book"/>
                <a:cs typeface="Futura LT Pro Book"/>
              </a:rPr>
              <a:t>r</a:t>
            </a:r>
            <a:r>
              <a:rPr sz="2000" dirty="0">
                <a:solidFill>
                  <a:srgbClr val="FFFFFF"/>
                </a:solidFill>
                <a:latin typeface="Futura LT Pro Book"/>
                <a:cs typeface="Futura LT Pro Book"/>
              </a:rPr>
              <a:t>ms</a:t>
            </a:r>
            <a:r>
              <a:rPr sz="2000" spc="-11" dirty="0">
                <a:solidFill>
                  <a:srgbClr val="FFFFFF"/>
                </a:solidFill>
                <a:latin typeface="Futura LT Pro Book"/>
                <a:cs typeface="Futura LT Pro Book"/>
              </a:rPr>
              <a:t> </a:t>
            </a:r>
            <a:r>
              <a:rPr sz="2000" dirty="0">
                <a:solidFill>
                  <a:srgbClr val="FFFFFF"/>
                </a:solidFill>
                <a:latin typeface="Futura LT Pro Book"/>
                <a:cs typeface="Futura LT Pro Book"/>
              </a:rPr>
              <a:t>of </a:t>
            </a:r>
            <a:r>
              <a:rPr sz="2000" spc="-21" dirty="0">
                <a:solidFill>
                  <a:srgbClr val="FFFFFF"/>
                </a:solidFill>
                <a:latin typeface="Futura LT Pro Book"/>
                <a:cs typeface="Futura LT Pro Book"/>
              </a:rPr>
              <a:t>C</a:t>
            </a:r>
            <a:r>
              <a:rPr sz="2000" dirty="0">
                <a:solidFill>
                  <a:srgbClr val="FFFFFF"/>
                </a:solidFill>
                <a:latin typeface="Futura LT Pro Book"/>
                <a:cs typeface="Futura LT Pro Book"/>
              </a:rPr>
              <a:t>oope</a:t>
            </a:r>
            <a:r>
              <a:rPr sz="2000" spc="-21" dirty="0">
                <a:solidFill>
                  <a:srgbClr val="FFFFFF"/>
                </a:solidFill>
                <a:latin typeface="Futura LT Pro Book"/>
                <a:cs typeface="Futura LT Pro Book"/>
              </a:rPr>
              <a:t>r</a:t>
            </a:r>
            <a:r>
              <a:rPr sz="2000" dirty="0">
                <a:solidFill>
                  <a:srgbClr val="FFFFFF"/>
                </a:solidFill>
                <a:latin typeface="Futura LT Pro Book"/>
                <a:cs typeface="Futura LT Pro Book"/>
              </a:rPr>
              <a:t>ative Ag</a:t>
            </a:r>
            <a:r>
              <a:rPr sz="2000" spc="-33" dirty="0">
                <a:solidFill>
                  <a:srgbClr val="FFFFFF"/>
                </a:solidFill>
                <a:latin typeface="Futura LT Pro Book"/>
                <a:cs typeface="Futura LT Pro Book"/>
              </a:rPr>
              <a:t>r</a:t>
            </a:r>
            <a:r>
              <a:rPr sz="2000" dirty="0">
                <a:solidFill>
                  <a:srgbClr val="FFFFFF"/>
                </a:solidFill>
                <a:latin typeface="Futura LT Pro Book"/>
                <a:cs typeface="Futura LT Pro Book"/>
              </a:rPr>
              <a:t>eement AID-</a:t>
            </a:r>
            <a:r>
              <a:rPr sz="2000" spc="-21" dirty="0">
                <a:solidFill>
                  <a:srgbClr val="FFFFFF"/>
                </a:solidFill>
                <a:latin typeface="Futura LT Pro Book"/>
                <a:cs typeface="Futura LT Pro Book"/>
              </a:rPr>
              <a:t>O</a:t>
            </a:r>
            <a:r>
              <a:rPr sz="2000" dirty="0">
                <a:solidFill>
                  <a:srgbClr val="FFFFFF"/>
                </a:solidFill>
                <a:latin typeface="Futura LT Pro Book"/>
                <a:cs typeface="Futura LT Pro Book"/>
              </a:rPr>
              <a:t>AA-</a:t>
            </a:r>
            <a:r>
              <a:rPr sz="2000" spc="-65" dirty="0">
                <a:solidFill>
                  <a:srgbClr val="FFFFFF"/>
                </a:solidFill>
                <a:latin typeface="Futura LT Pro Book"/>
                <a:cs typeface="Futura LT Pro Book"/>
              </a:rPr>
              <a:t>L</a:t>
            </a:r>
            <a:r>
              <a:rPr sz="2000" dirty="0">
                <a:solidFill>
                  <a:srgbClr val="FFFFFF"/>
                </a:solidFill>
                <a:latin typeface="Futura LT Pro Book"/>
                <a:cs typeface="Futura LT Pro Book"/>
              </a:rPr>
              <a:t>-14-00004</a:t>
            </a:r>
            <a:r>
              <a:rPr lang="en-US" sz="2000" dirty="0">
                <a:solidFill>
                  <a:srgbClr val="FFFFFF"/>
                </a:solidFill>
                <a:latin typeface="Futura LT Pro Book"/>
                <a:cs typeface="Futura LT Pro Book"/>
              </a:rPr>
              <a:t>. It is</a:t>
            </a:r>
            <a:r>
              <a:rPr lang="en-US" sz="2000" dirty="0">
                <a:solidFill>
                  <a:prstClr val="black"/>
                </a:solidFill>
                <a:latin typeface="Futura LT Pro Book"/>
                <a:cs typeface="Futura LT Pro Book"/>
              </a:rPr>
              <a:t> </a:t>
            </a:r>
            <a:r>
              <a:rPr sz="2000" dirty="0">
                <a:solidFill>
                  <a:srgbClr val="FFFFFF"/>
                </a:solidFill>
                <a:latin typeface="Futura LT Pro Book"/>
                <a:cs typeface="Futura LT Pro Book"/>
              </a:rPr>
              <a:t>implemented by the</a:t>
            </a:r>
            <a:r>
              <a:rPr sz="2000" spc="-44" dirty="0">
                <a:solidFill>
                  <a:srgbClr val="FFFFFF"/>
                </a:solidFill>
                <a:latin typeface="Futura LT Pro Book"/>
                <a:cs typeface="Futura LT Pro Book"/>
              </a:rPr>
              <a:t> </a:t>
            </a:r>
            <a:r>
              <a:rPr sz="2000" dirty="0">
                <a:solidFill>
                  <a:srgbClr val="FFFFFF"/>
                </a:solidFill>
                <a:latin typeface="Futura LT Pro Book"/>
                <a:cs typeface="Futura LT Pro Book"/>
              </a:rPr>
              <a:t>Ca</a:t>
            </a:r>
            <a:r>
              <a:rPr sz="2000" spc="-33" dirty="0">
                <a:solidFill>
                  <a:srgbClr val="FFFFFF"/>
                </a:solidFill>
                <a:latin typeface="Futura LT Pro Book"/>
                <a:cs typeface="Futura LT Pro Book"/>
              </a:rPr>
              <a:t>r</a:t>
            </a:r>
            <a:r>
              <a:rPr sz="2000" dirty="0">
                <a:solidFill>
                  <a:srgbClr val="FFFFFF"/>
                </a:solidFill>
                <a:latin typeface="Futura LT Pro Book"/>
                <a:cs typeface="Futura LT Pro Book"/>
              </a:rPr>
              <a:t>olina </a:t>
            </a:r>
            <a:r>
              <a:rPr sz="2000" spc="-77" dirty="0">
                <a:solidFill>
                  <a:srgbClr val="FFFFFF"/>
                </a:solidFill>
                <a:latin typeface="Futura LT Pro Book"/>
                <a:cs typeface="Futura LT Pro Book"/>
              </a:rPr>
              <a:t>P</a:t>
            </a:r>
            <a:r>
              <a:rPr sz="2000" dirty="0">
                <a:solidFill>
                  <a:srgbClr val="FFFFFF"/>
                </a:solidFill>
                <a:latin typeface="Futura LT Pro Book"/>
                <a:cs typeface="Futura LT Pro Book"/>
              </a:rPr>
              <a:t>opulation</a:t>
            </a:r>
            <a:r>
              <a:rPr sz="2000" spc="-44" dirty="0">
                <a:solidFill>
                  <a:srgbClr val="FFFFFF"/>
                </a:solidFill>
                <a:latin typeface="Futura LT Pro Book"/>
                <a:cs typeface="Futura LT Pro Book"/>
              </a:rPr>
              <a:t> </a:t>
            </a:r>
            <a:r>
              <a:rPr sz="2000" spc="-21" dirty="0">
                <a:solidFill>
                  <a:srgbClr val="FFFFFF"/>
                </a:solidFill>
                <a:latin typeface="Futura LT Pro Book"/>
                <a:cs typeface="Futura LT Pro Book"/>
              </a:rPr>
              <a:t>C</a:t>
            </a:r>
            <a:r>
              <a:rPr sz="2000" dirty="0">
                <a:solidFill>
                  <a:srgbClr val="FFFFFF"/>
                </a:solidFill>
                <a:latin typeface="Futura LT Pro Book"/>
                <a:cs typeface="Futura LT Pro Book"/>
              </a:rPr>
              <a:t>ente</a:t>
            </a:r>
            <a:r>
              <a:rPr sz="2000" spc="-175" dirty="0">
                <a:solidFill>
                  <a:srgbClr val="FFFFFF"/>
                </a:solidFill>
                <a:latin typeface="Futura LT Pro Book"/>
                <a:cs typeface="Futura LT Pro Book"/>
              </a:rPr>
              <a:t>r</a:t>
            </a:r>
            <a:r>
              <a:rPr sz="2000" dirty="0">
                <a:solidFill>
                  <a:srgbClr val="FFFFFF"/>
                </a:solidFill>
                <a:latin typeface="Futura LT Pro Book"/>
                <a:cs typeface="Futura LT Pro Book"/>
              </a:rPr>
              <a:t>,</a:t>
            </a:r>
            <a:r>
              <a:rPr sz="2000" spc="-21" dirty="0">
                <a:solidFill>
                  <a:srgbClr val="FFFFFF"/>
                </a:solidFill>
                <a:latin typeface="Futura LT Pro Book"/>
                <a:cs typeface="Futura LT Pro Book"/>
              </a:rPr>
              <a:t> </a:t>
            </a:r>
            <a:r>
              <a:rPr sz="2000" dirty="0">
                <a:solidFill>
                  <a:srgbClr val="FFFFFF"/>
                </a:solidFill>
                <a:latin typeface="Futura LT Pro Book"/>
                <a:cs typeface="Futura LT Pro Book"/>
              </a:rPr>
              <a:t>University of No</a:t>
            </a:r>
            <a:r>
              <a:rPr sz="2000" spc="33" dirty="0">
                <a:solidFill>
                  <a:srgbClr val="FFFFFF"/>
                </a:solidFill>
                <a:latin typeface="Futura LT Pro Book"/>
                <a:cs typeface="Futura LT Pro Book"/>
              </a:rPr>
              <a:t>r</a:t>
            </a:r>
            <a:r>
              <a:rPr sz="2000" dirty="0">
                <a:solidFill>
                  <a:srgbClr val="FFFFFF"/>
                </a:solidFill>
                <a:latin typeface="Futura LT Pro Book"/>
                <a:cs typeface="Futura LT Pro Book"/>
              </a:rPr>
              <a:t>th</a:t>
            </a:r>
            <a:r>
              <a:rPr sz="2000" spc="-44" dirty="0">
                <a:solidFill>
                  <a:srgbClr val="FFFFFF"/>
                </a:solidFill>
                <a:latin typeface="Futura LT Pro Book"/>
                <a:cs typeface="Futura LT Pro Book"/>
              </a:rPr>
              <a:t> </a:t>
            </a:r>
            <a:r>
              <a:rPr sz="2000" dirty="0">
                <a:solidFill>
                  <a:srgbClr val="FFFFFF"/>
                </a:solidFill>
                <a:latin typeface="Futura LT Pro Book"/>
                <a:cs typeface="Futura LT Pro Book"/>
              </a:rPr>
              <a:t>Ca</a:t>
            </a:r>
            <a:r>
              <a:rPr sz="2000" spc="-33" dirty="0">
                <a:solidFill>
                  <a:srgbClr val="FFFFFF"/>
                </a:solidFill>
                <a:latin typeface="Futura LT Pro Book"/>
                <a:cs typeface="Futura LT Pro Book"/>
              </a:rPr>
              <a:t>r</a:t>
            </a:r>
            <a:r>
              <a:rPr sz="2000" dirty="0">
                <a:solidFill>
                  <a:srgbClr val="FFFFFF"/>
                </a:solidFill>
                <a:latin typeface="Futura LT Pro Book"/>
                <a:cs typeface="Futura LT Pro Book"/>
              </a:rPr>
              <a:t>olina at</a:t>
            </a:r>
            <a:r>
              <a:rPr sz="2000" spc="-44" dirty="0">
                <a:solidFill>
                  <a:srgbClr val="FFFFFF"/>
                </a:solidFill>
                <a:latin typeface="Futura LT Pro Book"/>
                <a:cs typeface="Futura LT Pro Book"/>
              </a:rPr>
              <a:t> </a:t>
            </a:r>
            <a:r>
              <a:rPr sz="2000" dirty="0">
                <a:solidFill>
                  <a:srgbClr val="FFFFFF"/>
                </a:solidFill>
                <a:latin typeface="Futura LT Pro Book"/>
                <a:cs typeface="Futura LT Pro Book"/>
              </a:rPr>
              <a:t>Chapel Hill</a:t>
            </a:r>
            <a:r>
              <a:rPr lang="en-US" sz="2000" dirty="0">
                <a:solidFill>
                  <a:srgbClr val="FFFFFF"/>
                </a:solidFill>
                <a:latin typeface="Futura LT Pro Book"/>
                <a:cs typeface="Futura LT Pro Book"/>
              </a:rPr>
              <a:t>,</a:t>
            </a:r>
            <a:r>
              <a:rPr sz="2000" dirty="0">
                <a:solidFill>
                  <a:srgbClr val="FFFFFF"/>
                </a:solidFill>
                <a:latin typeface="Futura LT Pro Book"/>
                <a:cs typeface="Futura LT Pro Book"/>
              </a:rPr>
              <a:t> in pa</a:t>
            </a:r>
            <a:r>
              <a:rPr sz="2000" spc="33" dirty="0">
                <a:solidFill>
                  <a:srgbClr val="FFFFFF"/>
                </a:solidFill>
                <a:latin typeface="Futura LT Pro Book"/>
                <a:cs typeface="Futura LT Pro Book"/>
              </a:rPr>
              <a:t>r</a:t>
            </a:r>
            <a:r>
              <a:rPr sz="2000" dirty="0">
                <a:solidFill>
                  <a:srgbClr val="FFFFFF"/>
                </a:solidFill>
                <a:latin typeface="Futura LT Pro Book"/>
                <a:cs typeface="Futura LT Pro Book"/>
              </a:rPr>
              <a:t>tnership with </a:t>
            </a:r>
            <a:r>
              <a:rPr lang="en-US" sz="2000" dirty="0">
                <a:solidFill>
                  <a:srgbClr val="FFFFFF"/>
                </a:solidFill>
                <a:latin typeface="Futura LT Pro Book"/>
                <a:cs typeface="Futura LT Pro Book"/>
              </a:rPr>
              <a:t>ICF International; John Snow, Inc.; Management Sciences for Health; Palladium; and Tulane University.</a:t>
            </a:r>
            <a:r>
              <a:rPr sz="2000" spc="-54" dirty="0">
                <a:solidFill>
                  <a:srgbClr val="FFFFFF"/>
                </a:solidFill>
                <a:latin typeface="Futura LT Pro Book"/>
                <a:cs typeface="Futura LT Pro Book"/>
              </a:rPr>
              <a:t> </a:t>
            </a:r>
            <a:r>
              <a:rPr sz="2000" spc="-33" dirty="0">
                <a:solidFill>
                  <a:srgbClr val="FFFFFF"/>
                </a:solidFill>
                <a:latin typeface="Futura LT Pro Book"/>
                <a:cs typeface="Futura LT Pro Book"/>
              </a:rPr>
              <a:t>T</a:t>
            </a:r>
            <a:r>
              <a:rPr sz="2000" dirty="0">
                <a:solidFill>
                  <a:srgbClr val="FFFFFF"/>
                </a:solidFill>
                <a:latin typeface="Futura LT Pro Book"/>
                <a:cs typeface="Futura LT Pro Book"/>
              </a:rPr>
              <a:t>he views </a:t>
            </a:r>
            <a:r>
              <a:rPr sz="2000" spc="-11" dirty="0">
                <a:solidFill>
                  <a:srgbClr val="FFFFFF"/>
                </a:solidFill>
                <a:latin typeface="Futura LT Pro Book"/>
                <a:cs typeface="Futura LT Pro Book"/>
              </a:rPr>
              <a:t>e</a:t>
            </a:r>
            <a:r>
              <a:rPr sz="2000" dirty="0">
                <a:solidFill>
                  <a:srgbClr val="FFFFFF"/>
                </a:solidFill>
                <a:latin typeface="Futura LT Pro Book"/>
                <a:cs typeface="Futura LT Pro Book"/>
              </a:rPr>
              <a:t>xp</a:t>
            </a:r>
            <a:r>
              <a:rPr sz="2000" spc="-33" dirty="0">
                <a:solidFill>
                  <a:srgbClr val="FFFFFF"/>
                </a:solidFill>
                <a:latin typeface="Futura LT Pro Book"/>
                <a:cs typeface="Futura LT Pro Book"/>
              </a:rPr>
              <a:t>r</a:t>
            </a:r>
            <a:r>
              <a:rPr sz="2000" dirty="0">
                <a:solidFill>
                  <a:srgbClr val="FFFFFF"/>
                </a:solidFill>
                <a:latin typeface="Futura LT Pro Book"/>
                <a:cs typeface="Futura LT Pro Book"/>
              </a:rPr>
              <a:t>essed in this p</a:t>
            </a:r>
            <a:r>
              <a:rPr sz="2000" spc="-33" dirty="0">
                <a:solidFill>
                  <a:srgbClr val="FFFFFF"/>
                </a:solidFill>
                <a:latin typeface="Futura LT Pro Book"/>
                <a:cs typeface="Futura LT Pro Book"/>
              </a:rPr>
              <a:t>r</a:t>
            </a:r>
            <a:r>
              <a:rPr sz="2000" dirty="0">
                <a:solidFill>
                  <a:srgbClr val="FFFFFF"/>
                </a:solidFill>
                <a:latin typeface="Futura LT Pro Book"/>
                <a:cs typeface="Futura LT Pro Book"/>
              </a:rPr>
              <a:t>esentation do not ne</a:t>
            </a:r>
            <a:r>
              <a:rPr sz="2000" spc="-21" dirty="0">
                <a:solidFill>
                  <a:srgbClr val="FFFFFF"/>
                </a:solidFill>
                <a:latin typeface="Futura LT Pro Book"/>
                <a:cs typeface="Futura LT Pro Book"/>
              </a:rPr>
              <a:t>c</a:t>
            </a:r>
            <a:r>
              <a:rPr sz="2000" dirty="0">
                <a:solidFill>
                  <a:srgbClr val="FFFFFF"/>
                </a:solidFill>
                <a:latin typeface="Futura LT Pro Book"/>
                <a:cs typeface="Futura LT Pro Book"/>
              </a:rPr>
              <a:t>essarily </a:t>
            </a:r>
            <a:r>
              <a:rPr sz="2000" spc="-33" dirty="0">
                <a:solidFill>
                  <a:srgbClr val="FFFFFF"/>
                </a:solidFill>
                <a:latin typeface="Futura LT Pro Book"/>
                <a:cs typeface="Futura LT Pro Book"/>
              </a:rPr>
              <a:t>r</a:t>
            </a:r>
            <a:r>
              <a:rPr sz="2000" dirty="0">
                <a:solidFill>
                  <a:srgbClr val="FFFFFF"/>
                </a:solidFill>
                <a:latin typeface="Futura LT Pro Book"/>
                <a:cs typeface="Futura LT Pro Book"/>
              </a:rPr>
              <a:t>eflect the views</a:t>
            </a:r>
            <a:r>
              <a:rPr sz="2000" spc="-11" dirty="0">
                <a:solidFill>
                  <a:srgbClr val="FFFFFF"/>
                </a:solidFill>
                <a:latin typeface="Futura LT Pro Book"/>
                <a:cs typeface="Futura LT Pro Book"/>
              </a:rPr>
              <a:t> </a:t>
            </a:r>
            <a:r>
              <a:rPr sz="2000" dirty="0">
                <a:solidFill>
                  <a:srgbClr val="FFFFFF"/>
                </a:solidFill>
                <a:latin typeface="Futura LT Pro Book"/>
                <a:cs typeface="Futura LT Pro Book"/>
              </a:rPr>
              <a:t>of</a:t>
            </a:r>
            <a:r>
              <a:rPr sz="2000" spc="-21" dirty="0">
                <a:solidFill>
                  <a:srgbClr val="FFFFFF"/>
                </a:solidFill>
                <a:latin typeface="Futura LT Pro Book"/>
                <a:cs typeface="Futura LT Pro Book"/>
              </a:rPr>
              <a:t> </a:t>
            </a:r>
            <a:r>
              <a:rPr sz="2000" dirty="0">
                <a:solidFill>
                  <a:srgbClr val="FFFFFF"/>
                </a:solidFill>
                <a:latin typeface="Futura LT Pro Book"/>
                <a:cs typeface="Futura LT Pro Book"/>
              </a:rPr>
              <a:t>USAID</a:t>
            </a:r>
            <a:r>
              <a:rPr sz="2000" spc="-11" dirty="0">
                <a:solidFill>
                  <a:srgbClr val="FFFFFF"/>
                </a:solidFill>
                <a:latin typeface="Futura LT Pro Book"/>
                <a:cs typeface="Futura LT Pro Book"/>
              </a:rPr>
              <a:t> </a:t>
            </a:r>
            <a:r>
              <a:rPr sz="2000" dirty="0">
                <a:solidFill>
                  <a:srgbClr val="FFFFFF"/>
                </a:solidFill>
                <a:latin typeface="Futura LT Pro Book"/>
                <a:cs typeface="Futura LT Pro Book"/>
              </a:rPr>
              <a:t>or the</a:t>
            </a:r>
            <a:r>
              <a:rPr sz="2000" spc="-21" dirty="0">
                <a:solidFill>
                  <a:srgbClr val="FFFFFF"/>
                </a:solidFill>
                <a:latin typeface="Futura LT Pro Book"/>
                <a:cs typeface="Futura LT Pro Book"/>
              </a:rPr>
              <a:t> </a:t>
            </a:r>
            <a:r>
              <a:rPr sz="2000" dirty="0">
                <a:solidFill>
                  <a:srgbClr val="FFFFFF"/>
                </a:solidFill>
                <a:latin typeface="Futura LT Pro Book"/>
                <a:cs typeface="Futura LT Pro Book"/>
              </a:rPr>
              <a:t>United States gove</a:t>
            </a:r>
            <a:r>
              <a:rPr sz="2000" spc="11" dirty="0">
                <a:solidFill>
                  <a:srgbClr val="FFFFFF"/>
                </a:solidFill>
                <a:latin typeface="Futura LT Pro Book"/>
                <a:cs typeface="Futura LT Pro Book"/>
              </a:rPr>
              <a:t>r</a:t>
            </a:r>
            <a:r>
              <a:rPr sz="2000" dirty="0">
                <a:solidFill>
                  <a:srgbClr val="FFFFFF"/>
                </a:solidFill>
                <a:latin typeface="Futura LT Pro Book"/>
                <a:cs typeface="Futura LT Pro Book"/>
              </a:rPr>
              <a:t>nment.</a:t>
            </a:r>
            <a:endParaRPr lang="en-US" sz="2000" dirty="0">
              <a:solidFill>
                <a:prstClr val="black"/>
              </a:solidFill>
              <a:latin typeface="Futura LT Pro Book"/>
              <a:cs typeface="Futura LT Pro Book"/>
            </a:endParaRPr>
          </a:p>
          <a:p>
            <a:pPr marL="9245" marR="596325" defTabSz="665665"/>
            <a:endParaRPr lang="en-US" sz="2000" b="1" dirty="0">
              <a:solidFill>
                <a:prstClr val="black"/>
              </a:solidFill>
              <a:latin typeface="Futura LT Pro Book"/>
              <a:cs typeface="Futura LT Pro Book"/>
              <a:hlinkClick r:id="rId3"/>
            </a:endParaRPr>
          </a:p>
          <a:p>
            <a:pPr marL="9245" marR="596325" defTabSz="665665"/>
            <a:endParaRPr lang="en-US" sz="2000" b="1" dirty="0">
              <a:solidFill>
                <a:prstClr val="black"/>
              </a:solidFill>
              <a:latin typeface="Futura LT Pro Book"/>
              <a:cs typeface="Futura LT Pro Book"/>
              <a:hlinkClick r:id="rId3"/>
            </a:endParaRPr>
          </a:p>
          <a:p>
            <a:pPr marL="9245" marR="596325" defTabSz="665665"/>
            <a:r>
              <a:rPr sz="2000" b="1" dirty="0">
                <a:solidFill>
                  <a:srgbClr val="1E185F"/>
                </a:solidFill>
                <a:latin typeface="Futura LT Pro Book"/>
                <a:cs typeface="Futura LT Pro Book"/>
                <a:hlinkClick r:id="rId3"/>
              </a:rPr>
              <a:t>ww</a:t>
            </a:r>
            <a:r>
              <a:rPr sz="2000" b="1" spc="-106" dirty="0">
                <a:solidFill>
                  <a:srgbClr val="1E185F"/>
                </a:solidFill>
                <a:latin typeface="Futura LT Pro Book"/>
                <a:cs typeface="Futura LT Pro Book"/>
                <a:hlinkClick r:id="rId3"/>
              </a:rPr>
              <a:t>w</a:t>
            </a:r>
            <a:r>
              <a:rPr sz="2000" b="1" dirty="0">
                <a:solidFill>
                  <a:srgbClr val="1E185F"/>
                </a:solidFill>
                <a:latin typeface="Futura LT Pro Book"/>
                <a:cs typeface="Futura LT Pro Book"/>
                <a:hlinkClick r:id="rId3"/>
              </a:rPr>
              <a:t>.measu</a:t>
            </a:r>
            <a:r>
              <a:rPr sz="2000" b="1" spc="-11" dirty="0">
                <a:solidFill>
                  <a:srgbClr val="1E185F"/>
                </a:solidFill>
                <a:latin typeface="Futura LT Pro Book"/>
                <a:cs typeface="Futura LT Pro Book"/>
                <a:hlinkClick r:id="rId3"/>
              </a:rPr>
              <a:t>r</a:t>
            </a:r>
            <a:r>
              <a:rPr sz="2000" b="1" dirty="0">
                <a:solidFill>
                  <a:srgbClr val="1E185F"/>
                </a:solidFill>
                <a:latin typeface="Futura LT Pro Book"/>
                <a:cs typeface="Futura LT Pro Book"/>
                <a:hlinkClick r:id="rId3"/>
              </a:rPr>
              <a:t>eevaluation.o</a:t>
            </a:r>
            <a:r>
              <a:rPr sz="2000" b="1" spc="-11" dirty="0">
                <a:solidFill>
                  <a:srgbClr val="1E185F"/>
                </a:solidFill>
                <a:latin typeface="Futura LT Pro Book"/>
                <a:cs typeface="Futura LT Pro Book"/>
                <a:hlinkClick r:id="rId3"/>
              </a:rPr>
              <a:t>r</a:t>
            </a:r>
            <a:r>
              <a:rPr sz="2000" b="1" dirty="0">
                <a:solidFill>
                  <a:srgbClr val="1E185F"/>
                </a:solidFill>
                <a:latin typeface="Futura LT Pro Book"/>
                <a:cs typeface="Futura LT Pro Book"/>
                <a:hlinkClick r:id="rId3"/>
              </a:rPr>
              <a:t>g</a:t>
            </a:r>
            <a:endParaRPr sz="2000" dirty="0">
              <a:solidFill>
                <a:prstClr val="black"/>
              </a:solidFill>
              <a:latin typeface="Futura LT Pro Book"/>
              <a:cs typeface="Futura LT Pro Book"/>
            </a:endParaRPr>
          </a:p>
        </p:txBody>
      </p:sp>
      <p:grpSp>
        <p:nvGrpSpPr>
          <p:cNvPr id="6" name="Group 5"/>
          <p:cNvGrpSpPr/>
          <p:nvPr/>
        </p:nvGrpSpPr>
        <p:grpSpPr>
          <a:xfrm>
            <a:off x="7086600" y="6553200"/>
            <a:ext cx="2081893" cy="990600"/>
            <a:chOff x="7086600" y="6707546"/>
            <a:chExt cx="2081893" cy="990600"/>
          </a:xfrm>
        </p:grpSpPr>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6600" y="6707546"/>
              <a:ext cx="1158596" cy="990600"/>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58200" y="6859946"/>
              <a:ext cx="710293" cy="685800"/>
            </a:xfrm>
            <a:prstGeom prst="rect">
              <a:avLst/>
            </a:prstGeom>
          </p:spPr>
        </p:pic>
      </p:grpSp>
      <p:pic>
        <p:nvPicPr>
          <p:cNvPr id="9" name="Pictur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 y="10793"/>
            <a:ext cx="10058401" cy="385769"/>
          </a:xfrm>
          <a:prstGeom prst="rect">
            <a:avLst/>
          </a:prstGeom>
        </p:spPr>
      </p:pic>
    </p:spTree>
    <p:extLst>
      <p:ext uri="{BB962C8B-B14F-4D97-AF65-F5344CB8AC3E}">
        <p14:creationId xmlns:p14="http://schemas.microsoft.com/office/powerpoint/2010/main" val="32232578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762000" y="587973"/>
            <a:ext cx="8686800" cy="677108"/>
          </a:xfrm>
        </p:spPr>
        <p:txBody>
          <a:bodyPr/>
          <a:lstStyle/>
          <a:p>
            <a:pPr algn="l"/>
            <a:r>
              <a:rPr lang="en-US" altLang="en-US" sz="4400" kern="1200" dirty="0">
                <a:latin typeface="Century Gothic" panose="020B0502020202020204" pitchFamily="34" charset="0"/>
              </a:rPr>
              <a:t>Session objectives</a:t>
            </a:r>
          </a:p>
        </p:txBody>
      </p:sp>
      <p:sp>
        <p:nvSpPr>
          <p:cNvPr id="4" name="object 4"/>
          <p:cNvSpPr txBox="1"/>
          <p:nvPr/>
        </p:nvSpPr>
        <p:spPr>
          <a:xfrm>
            <a:off x="567070" y="1905000"/>
            <a:ext cx="9491330" cy="2431435"/>
          </a:xfrm>
          <a:prstGeom prst="rect">
            <a:avLst/>
          </a:prstGeom>
        </p:spPr>
        <p:txBody>
          <a:bodyPr vert="horz" wrap="square" lIns="0" tIns="0" rIns="0" bIns="0" rtlCol="0">
            <a:spAutoFit/>
          </a:bodyPr>
          <a:lstStyle/>
          <a:p>
            <a:pPr marL="469900" indent="-457200">
              <a:spcBef>
                <a:spcPts val="1200"/>
              </a:spcBef>
              <a:spcAft>
                <a:spcPts val="600"/>
              </a:spcAft>
              <a:buFont typeface="Arial" panose="020B0604020202020204" pitchFamily="34" charset="0"/>
              <a:buChar char="•"/>
            </a:pPr>
            <a:r>
              <a:rPr lang="en-US" sz="3200" dirty="0">
                <a:latin typeface="Century Gothic" panose="020B0502020202020204" pitchFamily="34" charset="0"/>
                <a:cs typeface="Arial" pitchFamily="34" charset="0"/>
              </a:rPr>
              <a:t>Describe how the PRISM Tools are organized</a:t>
            </a:r>
          </a:p>
          <a:p>
            <a:pPr marL="469900" lvl="0" indent="-457200">
              <a:spcBef>
                <a:spcPts val="1200"/>
              </a:spcBef>
              <a:spcAft>
                <a:spcPts val="600"/>
              </a:spcAft>
              <a:buFont typeface="Arial" panose="020B0604020202020204" pitchFamily="34" charset="0"/>
              <a:buChar char="•"/>
            </a:pPr>
            <a:r>
              <a:rPr lang="en-US" sz="3200" dirty="0">
                <a:latin typeface="Century Gothic" panose="020B0502020202020204" pitchFamily="34" charset="0"/>
                <a:cs typeface="Arial" pitchFamily="34" charset="0"/>
              </a:rPr>
              <a:t>Explain how each PRISM tool relates to the PRISM Conceptual Model</a:t>
            </a:r>
          </a:p>
          <a:p>
            <a:pPr marL="469900" indent="-457200">
              <a:spcBef>
                <a:spcPts val="1200"/>
              </a:spcBef>
              <a:spcAft>
                <a:spcPts val="600"/>
              </a:spcAft>
              <a:buFont typeface="Arial" panose="020B0604020202020204" pitchFamily="34" charset="0"/>
              <a:buChar char="•"/>
            </a:pPr>
            <a:r>
              <a:rPr lang="en-US" sz="3200" dirty="0">
                <a:latin typeface="Century Gothic" panose="020B0502020202020204" pitchFamily="34" charset="0"/>
                <a:cs typeface="Arial" pitchFamily="34" charset="0"/>
              </a:rPr>
              <a:t>Explain the purpose of each tool</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10793"/>
            <a:ext cx="10058401" cy="385769"/>
          </a:xfrm>
          <a:prstGeom prst="rect">
            <a:avLst/>
          </a:prstGeom>
        </p:spPr>
      </p:pic>
    </p:spTree>
    <p:extLst>
      <p:ext uri="{BB962C8B-B14F-4D97-AF65-F5344CB8AC3E}">
        <p14:creationId xmlns:p14="http://schemas.microsoft.com/office/powerpoint/2010/main" val="26778137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4"/>
          <p:cNvSpPr/>
          <p:nvPr/>
        </p:nvSpPr>
        <p:spPr>
          <a:xfrm>
            <a:off x="211" y="-9896"/>
            <a:ext cx="10058400" cy="1386840"/>
          </a:xfrm>
          <a:custGeom>
            <a:avLst/>
            <a:gdLst/>
            <a:ahLst/>
            <a:cxnLst/>
            <a:rect l="l" t="t" r="r" b="b"/>
            <a:pathLst>
              <a:path w="10058400" h="1386840">
                <a:moveTo>
                  <a:pt x="0" y="1386281"/>
                </a:moveTo>
                <a:lnTo>
                  <a:pt x="10058400" y="1386281"/>
                </a:lnTo>
                <a:lnTo>
                  <a:pt x="10058400" y="0"/>
                </a:lnTo>
                <a:lnTo>
                  <a:pt x="0" y="0"/>
                </a:lnTo>
                <a:lnTo>
                  <a:pt x="0" y="1386281"/>
                </a:lnTo>
                <a:close/>
              </a:path>
            </a:pathLst>
          </a:custGeom>
          <a:solidFill>
            <a:srgbClr val="C83537"/>
          </a:solidFill>
        </p:spPr>
        <p:txBody>
          <a:bodyPr wrap="square" lIns="0" tIns="0" rIns="0" bIns="0" rtlCol="0"/>
          <a:lstStyle/>
          <a:p>
            <a:endParaRPr dirty="0"/>
          </a:p>
        </p:txBody>
      </p:sp>
      <p:sp>
        <p:nvSpPr>
          <p:cNvPr id="7" name="object 2"/>
          <p:cNvSpPr txBox="1">
            <a:spLocks noGrp="1"/>
          </p:cNvSpPr>
          <p:nvPr>
            <p:ph type="title"/>
          </p:nvPr>
        </p:nvSpPr>
        <p:spPr>
          <a:xfrm>
            <a:off x="685800" y="609600"/>
            <a:ext cx="8845990" cy="1354217"/>
          </a:xfrm>
          <a:prstGeom prst="rect">
            <a:avLst/>
          </a:prstGeom>
        </p:spPr>
        <p:txBody>
          <a:bodyPr vert="horz" wrap="square" lIns="0" tIns="0" rIns="0" bIns="0" rtlCol="0">
            <a:spAutoFit/>
          </a:bodyPr>
          <a:lstStyle/>
          <a:p>
            <a:pPr marL="12700" algn="l">
              <a:lnSpc>
                <a:spcPct val="100000"/>
              </a:lnSpc>
            </a:pPr>
            <a:r>
              <a:rPr lang="en-US" sz="4400" kern="1200" dirty="0">
                <a:latin typeface="Century Gothic" panose="020B0502020202020204" pitchFamily="34" charset="0"/>
              </a:rPr>
              <a:t>The PRISM Tools</a:t>
            </a:r>
            <a:br>
              <a:rPr lang="en-US" sz="4400" kern="1200" dirty="0">
                <a:latin typeface="Century Gothic" panose="020B0502020202020204" pitchFamily="34" charset="0"/>
              </a:rPr>
            </a:br>
            <a:endParaRPr sz="4400" kern="1200" dirty="0">
              <a:latin typeface="Century Gothic" panose="020B0502020202020204" pitchFamily="34" charset="0"/>
            </a:endParaRPr>
          </a:p>
        </p:txBody>
      </p:sp>
      <p:sp>
        <p:nvSpPr>
          <p:cNvPr id="8" name="object 4"/>
          <p:cNvSpPr txBox="1"/>
          <p:nvPr/>
        </p:nvSpPr>
        <p:spPr>
          <a:xfrm>
            <a:off x="831620" y="1676400"/>
            <a:ext cx="8395158" cy="5622308"/>
          </a:xfrm>
          <a:prstGeom prst="rect">
            <a:avLst/>
          </a:prstGeom>
        </p:spPr>
        <p:txBody>
          <a:bodyPr vert="horz" wrap="square" lIns="0" tIns="0" rIns="0" bIns="0" rtlCol="0">
            <a:spAutoFit/>
          </a:bodyPr>
          <a:lstStyle/>
          <a:p>
            <a:pPr marL="12696" marR="952703">
              <a:lnSpc>
                <a:spcPct val="100041"/>
              </a:lnSpc>
              <a:spcBef>
                <a:spcPts val="965"/>
              </a:spcBef>
            </a:pPr>
            <a:r>
              <a:rPr lang="en-US" sz="2800" dirty="0">
                <a:solidFill>
                  <a:srgbClr val="C83537"/>
                </a:solidFill>
                <a:latin typeface="Century Gothic" panose="020B0502020202020204" pitchFamily="34" charset="0"/>
                <a:cs typeface="Gill Sans MT"/>
              </a:rPr>
              <a:t>Six tools, used for the following purposes:</a:t>
            </a:r>
          </a:p>
          <a:p>
            <a:pPr marL="927100" marR="52561" lvl="2" indent="-457200">
              <a:lnSpc>
                <a:spcPct val="95825"/>
              </a:lnSpc>
              <a:spcBef>
                <a:spcPts val="1200"/>
              </a:spcBef>
              <a:spcAft>
                <a:spcPts val="600"/>
              </a:spcAft>
              <a:buFont typeface="Arial" panose="020B0604020202020204" pitchFamily="34" charset="0"/>
              <a:buChar char="•"/>
            </a:pPr>
            <a:r>
              <a:rPr lang="en-US" sz="2800" dirty="0">
                <a:latin typeface="Century Gothic" panose="020B0502020202020204" pitchFamily="34" charset="0"/>
                <a:cs typeface="Gill Sans MT"/>
              </a:rPr>
              <a:t>Establish a baseline for RHIS performance and monitor progress</a:t>
            </a:r>
          </a:p>
          <a:p>
            <a:pPr marL="927100" marR="48270" lvl="2" indent="-457200">
              <a:lnSpc>
                <a:spcPct val="100041"/>
              </a:lnSpc>
              <a:spcBef>
                <a:spcPts val="1200"/>
              </a:spcBef>
              <a:spcAft>
                <a:spcPts val="600"/>
              </a:spcAft>
              <a:buFont typeface="Arial" panose="020B0604020202020204" pitchFamily="34" charset="0"/>
              <a:buChar char="•"/>
            </a:pPr>
            <a:r>
              <a:rPr lang="en-US" sz="2800" dirty="0">
                <a:latin typeface="Century Gothic" panose="020B0502020202020204" pitchFamily="34" charset="0"/>
                <a:cs typeface="Gill Sans MT"/>
              </a:rPr>
              <a:t>Identify technical, behavioral, and organizational factors that affect RHIS performance</a:t>
            </a:r>
          </a:p>
          <a:p>
            <a:pPr marL="927100" lvl="2" indent="-457200">
              <a:lnSpc>
                <a:spcPct val="95825"/>
              </a:lnSpc>
              <a:spcBef>
                <a:spcPts val="1200"/>
              </a:spcBef>
              <a:spcAft>
                <a:spcPts val="600"/>
              </a:spcAft>
              <a:buFont typeface="Arial" panose="020B0604020202020204" pitchFamily="34" charset="0"/>
              <a:buChar char="•"/>
            </a:pPr>
            <a:r>
              <a:rPr lang="en-US" sz="2800" dirty="0">
                <a:latin typeface="Century Gothic" panose="020B0502020202020204" pitchFamily="34" charset="0"/>
                <a:cs typeface="Gill Sans MT"/>
              </a:rPr>
              <a:t>Aid in designing and prioritizing interventions to improve RHIS performance</a:t>
            </a:r>
          </a:p>
          <a:p>
            <a:pPr marL="927100" marR="441979" lvl="2" indent="-457200">
              <a:lnSpc>
                <a:spcPct val="100041"/>
              </a:lnSpc>
              <a:spcBef>
                <a:spcPts val="1200"/>
              </a:spcBef>
              <a:spcAft>
                <a:spcPts val="600"/>
              </a:spcAft>
              <a:buFont typeface="Arial" panose="020B0604020202020204" pitchFamily="34" charset="0"/>
              <a:buChar char="•"/>
            </a:pPr>
            <a:r>
              <a:rPr lang="en-US" sz="2800" dirty="0">
                <a:latin typeface="Century Gothic" panose="020B0502020202020204" pitchFamily="34" charset="0"/>
                <a:cs typeface="Gill Sans MT"/>
              </a:rPr>
              <a:t>Advocate technical and financial support to improve RHIS performance</a:t>
            </a:r>
          </a:p>
          <a:p>
            <a:pPr marL="469900" indent="-457200">
              <a:lnSpc>
                <a:spcPct val="100000"/>
              </a:lnSpc>
              <a:spcBef>
                <a:spcPts val="715"/>
              </a:spcBef>
              <a:buFont typeface="Arial" panose="020B0604020202020204" pitchFamily="34" charset="0"/>
              <a:buChar char="•"/>
            </a:pPr>
            <a:endParaRPr sz="2400" dirty="0">
              <a:latin typeface="Century Gothic" panose="020B0502020202020204" pitchFamily="34" charset="0"/>
              <a:cs typeface="Gill Sans MT"/>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10793"/>
            <a:ext cx="10058401" cy="385769"/>
          </a:xfrm>
          <a:prstGeom prst="rect">
            <a:avLst/>
          </a:prstGeom>
        </p:spPr>
      </p:pic>
    </p:spTree>
    <p:extLst>
      <p:ext uri="{BB962C8B-B14F-4D97-AF65-F5344CB8AC3E}">
        <p14:creationId xmlns:p14="http://schemas.microsoft.com/office/powerpoint/2010/main" val="1979004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0" name="Straight Connector 39"/>
          <p:cNvCxnSpPr/>
          <p:nvPr/>
        </p:nvCxnSpPr>
        <p:spPr>
          <a:xfrm>
            <a:off x="2264734" y="4422032"/>
            <a:ext cx="536448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7629214" y="4422668"/>
            <a:ext cx="0" cy="5181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2264734" y="4422668"/>
            <a:ext cx="0" cy="5181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H="1" flipV="1">
            <a:off x="5035378" y="3879900"/>
            <a:ext cx="6051" cy="2642454"/>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object 11"/>
          <p:cNvSpPr txBox="1"/>
          <p:nvPr/>
        </p:nvSpPr>
        <p:spPr>
          <a:xfrm>
            <a:off x="2900473" y="6276417"/>
            <a:ext cx="4274820" cy="1214120"/>
          </a:xfrm>
          <a:prstGeom prst="rect">
            <a:avLst/>
          </a:prstGeom>
          <a:solidFill>
            <a:srgbClr val="AA2573"/>
          </a:solidFill>
        </p:spPr>
        <p:txBody>
          <a:bodyPr wrap="square" lIns="0" tIns="0" rIns="0" bIns="0" rtlCol="0" anchor="ctr">
            <a:noAutofit/>
          </a:bodyPr>
          <a:lstStyle/>
          <a:p>
            <a:pPr marL="297796"/>
            <a:r>
              <a:rPr lang="en-US" sz="2200" b="1" dirty="0">
                <a:solidFill>
                  <a:schemeClr val="bg1"/>
                </a:solidFill>
                <a:latin typeface="Century Gothic" panose="020B0502020202020204" pitchFamily="34" charset="0"/>
              </a:rPr>
              <a:t>  </a:t>
            </a:r>
            <a:r>
              <a:rPr sz="2200" b="1" dirty="0">
                <a:solidFill>
                  <a:schemeClr val="bg1"/>
                </a:solidFill>
                <a:latin typeface="Century Gothic" panose="020B0502020202020204" pitchFamily="34" charset="0"/>
              </a:rPr>
              <a:t>Organizational &amp;</a:t>
            </a:r>
            <a:r>
              <a:rPr lang="en-US" sz="2200" b="1" dirty="0">
                <a:solidFill>
                  <a:schemeClr val="bg1"/>
                </a:solidFill>
                <a:latin typeface="Century Gothic" panose="020B0502020202020204" pitchFamily="34" charset="0"/>
              </a:rPr>
              <a:t>   </a:t>
            </a:r>
            <a:br>
              <a:rPr lang="en-US" sz="2200" b="1" dirty="0">
                <a:solidFill>
                  <a:schemeClr val="bg1"/>
                </a:solidFill>
                <a:latin typeface="Century Gothic" panose="020B0502020202020204" pitchFamily="34" charset="0"/>
              </a:rPr>
            </a:br>
            <a:r>
              <a:rPr lang="en-US" sz="2200" b="1" dirty="0">
                <a:solidFill>
                  <a:schemeClr val="bg1"/>
                </a:solidFill>
                <a:latin typeface="Century Gothic" panose="020B0502020202020204" pitchFamily="34" charset="0"/>
              </a:rPr>
              <a:t>  </a:t>
            </a:r>
            <a:r>
              <a:rPr sz="2200" b="1" dirty="0">
                <a:solidFill>
                  <a:schemeClr val="bg1"/>
                </a:solidFill>
                <a:latin typeface="Century Gothic" panose="020B0502020202020204" pitchFamily="34" charset="0"/>
              </a:rPr>
              <a:t>Behavioral</a:t>
            </a:r>
            <a:r>
              <a:rPr lang="en-US" sz="2200" b="1" dirty="0">
                <a:solidFill>
                  <a:schemeClr val="bg1"/>
                </a:solidFill>
                <a:latin typeface="Century Gothic" panose="020B0502020202020204" pitchFamily="34" charset="0"/>
              </a:rPr>
              <a:t> Assessment  </a:t>
            </a:r>
            <a:br>
              <a:rPr lang="en-US" sz="2200" b="1" dirty="0">
                <a:solidFill>
                  <a:schemeClr val="bg1"/>
                </a:solidFill>
                <a:latin typeface="Century Gothic" panose="020B0502020202020204" pitchFamily="34" charset="0"/>
              </a:rPr>
            </a:br>
            <a:r>
              <a:rPr lang="en-US" sz="2200" b="1" dirty="0">
                <a:solidFill>
                  <a:schemeClr val="bg1"/>
                </a:solidFill>
                <a:latin typeface="Century Gothic" panose="020B0502020202020204" pitchFamily="34" charset="0"/>
              </a:rPr>
              <a:t>  Tool (OBAT)</a:t>
            </a:r>
            <a:endParaRPr sz="2200" b="1" dirty="0">
              <a:solidFill>
                <a:schemeClr val="bg1"/>
              </a:solidFill>
              <a:latin typeface="Century Gothic" panose="020B0502020202020204" pitchFamily="34" charset="0"/>
            </a:endParaRPr>
          </a:p>
        </p:txBody>
      </p:sp>
      <p:grpSp>
        <p:nvGrpSpPr>
          <p:cNvPr id="38" name="Group 37"/>
          <p:cNvGrpSpPr/>
          <p:nvPr/>
        </p:nvGrpSpPr>
        <p:grpSpPr>
          <a:xfrm>
            <a:off x="442135" y="4756207"/>
            <a:ext cx="3779520" cy="1300090"/>
            <a:chOff x="478240" y="3810000"/>
            <a:chExt cx="3781791" cy="1371601"/>
          </a:xfrm>
          <a:solidFill>
            <a:srgbClr val="FFCCCC"/>
          </a:solidFill>
        </p:grpSpPr>
        <p:sp>
          <p:nvSpPr>
            <p:cNvPr id="34" name="object 17"/>
            <p:cNvSpPr/>
            <p:nvPr/>
          </p:nvSpPr>
          <p:spPr>
            <a:xfrm>
              <a:off x="478240" y="3810001"/>
              <a:ext cx="1816018" cy="1371600"/>
            </a:xfrm>
            <a:custGeom>
              <a:avLst/>
              <a:gdLst/>
              <a:ahLst/>
              <a:cxnLst/>
              <a:rect l="l" t="t" r="r" b="b"/>
              <a:pathLst>
                <a:path w="3429000" h="1371600">
                  <a:moveTo>
                    <a:pt x="0" y="1371600"/>
                  </a:moveTo>
                  <a:lnTo>
                    <a:pt x="3429000" y="1371600"/>
                  </a:lnTo>
                  <a:lnTo>
                    <a:pt x="3429000" y="0"/>
                  </a:lnTo>
                  <a:lnTo>
                    <a:pt x="0" y="0"/>
                  </a:lnTo>
                  <a:lnTo>
                    <a:pt x="0" y="1371600"/>
                  </a:lnTo>
                  <a:close/>
                </a:path>
              </a:pathLst>
            </a:custGeom>
            <a:solidFill>
              <a:srgbClr val="C83537"/>
            </a:solidFill>
            <a:ln>
              <a:solidFill>
                <a:schemeClr val="bg1"/>
              </a:solidFill>
            </a:ln>
          </p:spPr>
          <p:txBody>
            <a:bodyPr wrap="square" lIns="0" tIns="0" rIns="0" bIns="0" rtlCol="0" anchor="ctr">
              <a:noAutofit/>
            </a:bodyPr>
            <a:lstStyle/>
            <a:p>
              <a:r>
                <a:rPr lang="en-US" sz="2200" b="1" dirty="0">
                  <a:solidFill>
                    <a:schemeClr val="bg1"/>
                  </a:solidFill>
                  <a:latin typeface="Century Gothic" panose="020B0502020202020204" pitchFamily="34" charset="0"/>
                </a:rPr>
                <a:t>  RHIS</a:t>
              </a:r>
            </a:p>
            <a:p>
              <a:r>
                <a:rPr lang="en-US" sz="2200" b="1" dirty="0">
                  <a:solidFill>
                    <a:schemeClr val="bg1"/>
                  </a:solidFill>
                  <a:latin typeface="Century Gothic" panose="020B0502020202020204" pitchFamily="34" charset="0"/>
                </a:rPr>
                <a:t>  Overview</a:t>
              </a:r>
            </a:p>
            <a:p>
              <a:r>
                <a:rPr lang="en-US" sz="2200" b="1" dirty="0">
                  <a:solidFill>
                    <a:schemeClr val="bg1"/>
                  </a:solidFill>
                  <a:latin typeface="Century Gothic" panose="020B0502020202020204" pitchFamily="34" charset="0"/>
                </a:rPr>
                <a:t>  Tool </a:t>
              </a:r>
              <a:endParaRPr sz="2200" b="1" dirty="0">
                <a:solidFill>
                  <a:schemeClr val="bg1"/>
                </a:solidFill>
                <a:latin typeface="Century Gothic" panose="020B0502020202020204" pitchFamily="34" charset="0"/>
              </a:endParaRPr>
            </a:p>
          </p:txBody>
        </p:sp>
        <p:sp>
          <p:nvSpPr>
            <p:cNvPr id="35" name="object 17"/>
            <p:cNvSpPr/>
            <p:nvPr/>
          </p:nvSpPr>
          <p:spPr>
            <a:xfrm>
              <a:off x="2292443" y="3810000"/>
              <a:ext cx="1967588" cy="1371600"/>
            </a:xfrm>
            <a:custGeom>
              <a:avLst/>
              <a:gdLst/>
              <a:ahLst/>
              <a:cxnLst/>
              <a:rect l="l" t="t" r="r" b="b"/>
              <a:pathLst>
                <a:path w="3429000" h="1371600">
                  <a:moveTo>
                    <a:pt x="0" y="1371600"/>
                  </a:moveTo>
                  <a:lnTo>
                    <a:pt x="3429000" y="1371600"/>
                  </a:lnTo>
                  <a:lnTo>
                    <a:pt x="3429000" y="0"/>
                  </a:lnTo>
                  <a:lnTo>
                    <a:pt x="0" y="0"/>
                  </a:lnTo>
                  <a:lnTo>
                    <a:pt x="0" y="1371600"/>
                  </a:lnTo>
                  <a:close/>
                </a:path>
              </a:pathLst>
            </a:custGeom>
            <a:solidFill>
              <a:srgbClr val="C83537"/>
            </a:solidFill>
            <a:ln>
              <a:solidFill>
                <a:schemeClr val="bg1"/>
              </a:solidFill>
            </a:ln>
          </p:spPr>
          <p:txBody>
            <a:bodyPr wrap="square" lIns="0" tIns="0" rIns="0" bIns="0" rtlCol="0" anchor="ctr">
              <a:noAutofit/>
            </a:bodyPr>
            <a:lstStyle/>
            <a:p>
              <a:r>
                <a:rPr lang="en-US" sz="2200" b="1" dirty="0">
                  <a:solidFill>
                    <a:schemeClr val="bg1"/>
                  </a:solidFill>
                  <a:latin typeface="Century Gothic" panose="020B0502020202020204" pitchFamily="34" charset="0"/>
                </a:rPr>
                <a:t>   Facility/</a:t>
              </a:r>
            </a:p>
            <a:p>
              <a:r>
                <a:rPr lang="en-US" sz="2200" b="1" dirty="0">
                  <a:solidFill>
                    <a:schemeClr val="bg1"/>
                  </a:solidFill>
                  <a:latin typeface="Century Gothic" panose="020B0502020202020204" pitchFamily="34" charset="0"/>
                </a:rPr>
                <a:t>   Office </a:t>
              </a:r>
            </a:p>
            <a:p>
              <a:r>
                <a:rPr lang="en-US" sz="2200" b="1" dirty="0">
                  <a:solidFill>
                    <a:schemeClr val="bg1"/>
                  </a:solidFill>
                  <a:latin typeface="Century Gothic" panose="020B0502020202020204" pitchFamily="34" charset="0"/>
                </a:rPr>
                <a:t>   Checklist</a:t>
              </a:r>
              <a:endParaRPr sz="2200" b="1" dirty="0">
                <a:solidFill>
                  <a:schemeClr val="bg1"/>
                </a:solidFill>
                <a:latin typeface="Century Gothic" panose="020B0502020202020204" pitchFamily="34" charset="0"/>
              </a:endParaRPr>
            </a:p>
          </p:txBody>
        </p:sp>
        <p:cxnSp>
          <p:nvCxnSpPr>
            <p:cNvPr id="37" name="Straight Connector 36"/>
            <p:cNvCxnSpPr/>
            <p:nvPr/>
          </p:nvCxnSpPr>
          <p:spPr>
            <a:xfrm>
              <a:off x="2294258" y="3810000"/>
              <a:ext cx="0" cy="1371600"/>
            </a:xfrm>
            <a:prstGeom prst="line">
              <a:avLst/>
            </a:prstGeom>
            <a:grpFill/>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6" name="Title 5"/>
          <p:cNvSpPr>
            <a:spLocks noGrp="1"/>
          </p:cNvSpPr>
          <p:nvPr>
            <p:ph type="title"/>
          </p:nvPr>
        </p:nvSpPr>
        <p:spPr>
          <a:xfrm>
            <a:off x="685800" y="665765"/>
            <a:ext cx="8306756" cy="677108"/>
          </a:xfrm>
        </p:spPr>
        <p:txBody>
          <a:bodyPr/>
          <a:lstStyle/>
          <a:p>
            <a:pPr algn="l"/>
            <a:r>
              <a:rPr lang="en-US" sz="4400" kern="1200" dirty="0">
                <a:latin typeface="Century Gothic" panose="020B0502020202020204" pitchFamily="34" charset="0"/>
              </a:rPr>
              <a:t>The PRISM Tools</a:t>
            </a:r>
          </a:p>
        </p:txBody>
      </p:sp>
      <p:sp>
        <p:nvSpPr>
          <p:cNvPr id="36" name="object 17"/>
          <p:cNvSpPr/>
          <p:nvPr/>
        </p:nvSpPr>
        <p:spPr>
          <a:xfrm>
            <a:off x="5580069" y="4737306"/>
            <a:ext cx="4098290" cy="1357047"/>
          </a:xfrm>
          <a:custGeom>
            <a:avLst/>
            <a:gdLst/>
            <a:ahLst/>
            <a:cxnLst/>
            <a:rect l="l" t="t" r="r" b="b"/>
            <a:pathLst>
              <a:path w="3429000" h="1371600">
                <a:moveTo>
                  <a:pt x="0" y="1371600"/>
                </a:moveTo>
                <a:lnTo>
                  <a:pt x="3429000" y="1371600"/>
                </a:lnTo>
                <a:lnTo>
                  <a:pt x="3429000" y="0"/>
                </a:lnTo>
                <a:lnTo>
                  <a:pt x="0" y="0"/>
                </a:lnTo>
                <a:lnTo>
                  <a:pt x="0" y="1371600"/>
                </a:lnTo>
                <a:close/>
              </a:path>
            </a:pathLst>
          </a:custGeom>
          <a:solidFill>
            <a:srgbClr val="A7BF39"/>
          </a:solidFill>
        </p:spPr>
        <p:txBody>
          <a:bodyPr wrap="square" lIns="0" tIns="0" rIns="0" bIns="0" rtlCol="0" anchor="ctr">
            <a:noAutofit/>
          </a:bodyPr>
          <a:lstStyle/>
          <a:p>
            <a:r>
              <a:rPr lang="en-US" sz="2200" b="1" dirty="0">
                <a:solidFill>
                  <a:schemeClr val="bg1"/>
                </a:solidFill>
                <a:latin typeface="Century Gothic" panose="020B0502020202020204" pitchFamily="34" charset="0"/>
              </a:rPr>
              <a:t>    RHIS Management</a:t>
            </a:r>
          </a:p>
          <a:p>
            <a:r>
              <a:rPr lang="en-US" sz="2200" b="1" dirty="0">
                <a:solidFill>
                  <a:schemeClr val="bg1"/>
                </a:solidFill>
                <a:latin typeface="Century Gothic" panose="020B0502020202020204" pitchFamily="34" charset="0"/>
              </a:rPr>
              <a:t>    Assessment Tool (MAT) </a:t>
            </a:r>
            <a:endParaRPr sz="2200" b="1" dirty="0">
              <a:solidFill>
                <a:schemeClr val="bg1"/>
              </a:solidFill>
              <a:latin typeface="Century Gothic" panose="020B0502020202020204" pitchFamily="34" charset="0"/>
            </a:endParaRPr>
          </a:p>
        </p:txBody>
      </p:sp>
      <p:sp>
        <p:nvSpPr>
          <p:cNvPr id="9" name="Rectangle 8"/>
          <p:cNvSpPr/>
          <p:nvPr/>
        </p:nvSpPr>
        <p:spPr>
          <a:xfrm>
            <a:off x="488815" y="1736535"/>
            <a:ext cx="9189544" cy="457200"/>
          </a:xfrm>
          <a:prstGeom prst="rect">
            <a:avLst/>
          </a:prstGeom>
          <a:solidFill>
            <a:srgbClr val="00999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bg1"/>
                </a:solidFill>
                <a:latin typeface="Century Gothic" panose="020B0502020202020204" pitchFamily="34" charset="0"/>
              </a:rPr>
              <a:t>Electronic RHIS Assessment Tool</a:t>
            </a:r>
          </a:p>
        </p:txBody>
      </p:sp>
      <p:sp>
        <p:nvSpPr>
          <p:cNvPr id="43" name="Rectangle 42"/>
          <p:cNvSpPr/>
          <p:nvPr/>
        </p:nvSpPr>
        <p:spPr>
          <a:xfrm>
            <a:off x="452768" y="3106233"/>
            <a:ext cx="9178911" cy="457200"/>
          </a:xfrm>
          <a:prstGeom prst="rect">
            <a:avLst/>
          </a:prstGeom>
          <a:solidFill>
            <a:schemeClr val="accent6">
              <a:lumMod val="75000"/>
            </a:schemeClr>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bg1"/>
                </a:solidFill>
                <a:latin typeface="Century Gothic" panose="020B0502020202020204" pitchFamily="34" charset="0"/>
              </a:rPr>
              <a:t>RHIS Performance Diagnostic Tool</a:t>
            </a:r>
          </a:p>
        </p:txBody>
      </p:sp>
      <p:sp>
        <p:nvSpPr>
          <p:cNvPr id="45" name="Rectangle 44"/>
          <p:cNvSpPr/>
          <p:nvPr/>
        </p:nvSpPr>
        <p:spPr>
          <a:xfrm>
            <a:off x="452768" y="3563433"/>
            <a:ext cx="4588660" cy="457200"/>
          </a:xfrm>
          <a:prstGeom prst="rect">
            <a:avLst/>
          </a:prstGeom>
          <a:solidFill>
            <a:srgbClr val="F3B38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bg1"/>
                </a:solidFill>
                <a:latin typeface="Century Gothic" panose="020B0502020202020204" pitchFamily="34" charset="0"/>
              </a:rPr>
              <a:t>DATA QUALITY</a:t>
            </a:r>
          </a:p>
        </p:txBody>
      </p:sp>
      <p:sp>
        <p:nvSpPr>
          <p:cNvPr id="46" name="Rectangle 45"/>
          <p:cNvSpPr/>
          <p:nvPr/>
        </p:nvSpPr>
        <p:spPr>
          <a:xfrm>
            <a:off x="5053652" y="3563433"/>
            <a:ext cx="4588660" cy="457200"/>
          </a:xfrm>
          <a:prstGeom prst="rect">
            <a:avLst/>
          </a:prstGeom>
          <a:solidFill>
            <a:srgbClr val="F3B38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bg1"/>
                </a:solidFill>
                <a:latin typeface="Century Gothic" panose="020B0502020202020204" pitchFamily="34" charset="0"/>
              </a:rPr>
              <a:t>USE OF INFORMATION</a:t>
            </a:r>
          </a:p>
        </p:txBody>
      </p:sp>
      <p:cxnSp>
        <p:nvCxnSpPr>
          <p:cNvPr id="51" name="Straight Connector 50"/>
          <p:cNvCxnSpPr/>
          <p:nvPr/>
        </p:nvCxnSpPr>
        <p:spPr>
          <a:xfrm>
            <a:off x="5037883" y="2751019"/>
            <a:ext cx="0" cy="35251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3" name="Rectangle 52"/>
          <p:cNvSpPr/>
          <p:nvPr/>
        </p:nvSpPr>
        <p:spPr>
          <a:xfrm>
            <a:off x="488815" y="2339048"/>
            <a:ext cx="4541979" cy="457200"/>
          </a:xfrm>
          <a:prstGeom prst="rect">
            <a:avLst/>
          </a:prstGeom>
          <a:solidFill>
            <a:srgbClr val="73C0B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bg1"/>
                </a:solidFill>
                <a:latin typeface="Century Gothic" panose="020B0502020202020204" pitchFamily="34" charset="0"/>
              </a:rPr>
              <a:t>FUNCTIONALITY</a:t>
            </a:r>
          </a:p>
        </p:txBody>
      </p:sp>
      <p:sp>
        <p:nvSpPr>
          <p:cNvPr id="54" name="Rectangle 53"/>
          <p:cNvSpPr/>
          <p:nvPr/>
        </p:nvSpPr>
        <p:spPr>
          <a:xfrm>
            <a:off x="5041428" y="2339048"/>
            <a:ext cx="4636931" cy="457200"/>
          </a:xfrm>
          <a:prstGeom prst="rect">
            <a:avLst/>
          </a:prstGeom>
          <a:solidFill>
            <a:srgbClr val="73C0B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bg1"/>
                </a:solidFill>
                <a:latin typeface="Century Gothic" panose="020B0502020202020204" pitchFamily="34" charset="0"/>
              </a:rPr>
              <a:t>USABILITY</a:t>
            </a:r>
          </a:p>
        </p:txBody>
      </p:sp>
      <p:pic>
        <p:nvPicPr>
          <p:cNvPr id="21" name="Picture 2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10793"/>
            <a:ext cx="10058401" cy="385769"/>
          </a:xfrm>
          <a:prstGeom prst="rect">
            <a:avLst/>
          </a:prstGeom>
        </p:spPr>
      </p:pic>
    </p:spTree>
    <p:extLst>
      <p:ext uri="{BB962C8B-B14F-4D97-AF65-F5344CB8AC3E}">
        <p14:creationId xmlns:p14="http://schemas.microsoft.com/office/powerpoint/2010/main" val="33021496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AutoShape 7"/>
          <p:cNvSpPr>
            <a:spLocks noChangeShapeType="1"/>
          </p:cNvSpPr>
          <p:nvPr/>
        </p:nvSpPr>
        <p:spPr bwMode="auto">
          <a:xfrm>
            <a:off x="6978589" y="3991690"/>
            <a:ext cx="305704" cy="0"/>
          </a:xfrm>
          <a:prstGeom prst="straightConnector1">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Century Gothic" charset="0"/>
              <a:ea typeface="Century Gothic" charset="0"/>
              <a:cs typeface="Century Gothic" charset="0"/>
            </a:endParaRPr>
          </a:p>
        </p:txBody>
      </p:sp>
      <p:sp>
        <p:nvSpPr>
          <p:cNvPr id="15" name="Text Box 14"/>
          <p:cNvSpPr txBox="1">
            <a:spLocks noChangeArrowheads="1"/>
          </p:cNvSpPr>
          <p:nvPr/>
        </p:nvSpPr>
        <p:spPr bwMode="auto">
          <a:xfrm>
            <a:off x="5867399" y="3437904"/>
            <a:ext cx="1145104" cy="1819895"/>
          </a:xfrm>
          <a:prstGeom prst="rect">
            <a:avLst/>
          </a:prstGeom>
          <a:solidFill>
            <a:schemeClr val="accent6">
              <a:lumMod val="75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eaLnBrk="0" fontAlgn="base" hangingPunct="0">
              <a:spcBef>
                <a:spcPct val="0"/>
              </a:spcBef>
              <a:spcAft>
                <a:spcPct val="0"/>
              </a:spcAft>
              <a:tabLst>
                <a:tab pos="57150" algn="l"/>
              </a:tabLst>
              <a:defRPr>
                <a:solidFill>
                  <a:schemeClr val="tx1"/>
                </a:solidFill>
                <a:latin typeface="Arial" panose="020B0604020202020204" pitchFamily="34" charset="0"/>
              </a:defRPr>
            </a:lvl1pPr>
            <a:lvl2pPr eaLnBrk="0" fontAlgn="base" hangingPunct="0">
              <a:spcBef>
                <a:spcPct val="0"/>
              </a:spcBef>
              <a:spcAft>
                <a:spcPct val="0"/>
              </a:spcAft>
              <a:tabLst>
                <a:tab pos="57150" algn="l"/>
              </a:tabLst>
              <a:defRPr>
                <a:solidFill>
                  <a:schemeClr val="tx1"/>
                </a:solidFill>
                <a:latin typeface="Arial" panose="020B0604020202020204" pitchFamily="34" charset="0"/>
              </a:defRPr>
            </a:lvl2pPr>
            <a:lvl3pPr eaLnBrk="0" fontAlgn="base" hangingPunct="0">
              <a:spcBef>
                <a:spcPct val="0"/>
              </a:spcBef>
              <a:spcAft>
                <a:spcPct val="0"/>
              </a:spcAft>
              <a:tabLst>
                <a:tab pos="57150" algn="l"/>
              </a:tabLst>
              <a:defRPr>
                <a:solidFill>
                  <a:schemeClr val="tx1"/>
                </a:solidFill>
                <a:latin typeface="Arial" panose="020B0604020202020204" pitchFamily="34" charset="0"/>
              </a:defRPr>
            </a:lvl3pPr>
            <a:lvl4pPr eaLnBrk="0" fontAlgn="base" hangingPunct="0">
              <a:spcBef>
                <a:spcPct val="0"/>
              </a:spcBef>
              <a:spcAft>
                <a:spcPct val="0"/>
              </a:spcAft>
              <a:tabLst>
                <a:tab pos="57150" algn="l"/>
              </a:tabLst>
              <a:defRPr>
                <a:solidFill>
                  <a:schemeClr val="tx1"/>
                </a:solidFill>
                <a:latin typeface="Arial" panose="020B0604020202020204" pitchFamily="34" charset="0"/>
              </a:defRPr>
            </a:lvl4pPr>
            <a:lvl5pPr eaLnBrk="0" fontAlgn="base" hangingPunct="0">
              <a:spcBef>
                <a:spcPct val="0"/>
              </a:spcBef>
              <a:spcAft>
                <a:spcPct val="0"/>
              </a:spcAft>
              <a:tabLst>
                <a:tab pos="57150" algn="l"/>
              </a:tabLst>
              <a:defRPr>
                <a:solidFill>
                  <a:schemeClr val="tx1"/>
                </a:solidFill>
                <a:latin typeface="Arial" panose="020B0604020202020204" pitchFamily="34" charset="0"/>
              </a:defRPr>
            </a:lvl5pPr>
            <a:lvl6pPr eaLnBrk="0" fontAlgn="base" hangingPunct="0">
              <a:spcBef>
                <a:spcPct val="0"/>
              </a:spcBef>
              <a:spcAft>
                <a:spcPct val="0"/>
              </a:spcAft>
              <a:tabLst>
                <a:tab pos="57150" algn="l"/>
              </a:tabLst>
              <a:defRPr>
                <a:solidFill>
                  <a:schemeClr val="tx1"/>
                </a:solidFill>
                <a:latin typeface="Arial" panose="020B0604020202020204" pitchFamily="34" charset="0"/>
              </a:defRPr>
            </a:lvl6pPr>
            <a:lvl7pPr eaLnBrk="0" fontAlgn="base" hangingPunct="0">
              <a:spcBef>
                <a:spcPct val="0"/>
              </a:spcBef>
              <a:spcAft>
                <a:spcPct val="0"/>
              </a:spcAft>
              <a:tabLst>
                <a:tab pos="57150" algn="l"/>
              </a:tabLst>
              <a:defRPr>
                <a:solidFill>
                  <a:schemeClr val="tx1"/>
                </a:solidFill>
                <a:latin typeface="Arial" panose="020B0604020202020204" pitchFamily="34" charset="0"/>
              </a:defRPr>
            </a:lvl7pPr>
            <a:lvl8pPr eaLnBrk="0" fontAlgn="base" hangingPunct="0">
              <a:spcBef>
                <a:spcPct val="0"/>
              </a:spcBef>
              <a:spcAft>
                <a:spcPct val="0"/>
              </a:spcAft>
              <a:tabLst>
                <a:tab pos="57150" algn="l"/>
              </a:tabLst>
              <a:defRPr>
                <a:solidFill>
                  <a:schemeClr val="tx1"/>
                </a:solidFill>
                <a:latin typeface="Arial" panose="020B0604020202020204" pitchFamily="34" charset="0"/>
              </a:defRPr>
            </a:lvl8pPr>
            <a:lvl9pPr eaLnBrk="0" fontAlgn="base" hangingPunct="0">
              <a:spcBef>
                <a:spcPct val="0"/>
              </a:spcBef>
              <a:spcAft>
                <a:spcPct val="0"/>
              </a:spcAft>
              <a:tabLst>
                <a:tab pos="5715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7150" algn="l"/>
              </a:tabLst>
            </a:pPr>
            <a:r>
              <a:rPr kumimoji="0" lang="en-US" altLang="en-US" sz="1100" b="1"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rPr>
              <a:t>Improved RHIS performance</a:t>
            </a:r>
            <a:endParaRPr kumimoji="0" lang="en-US" altLang="en-US" sz="1100" b="1" u="none" strike="noStrike" cap="none" normalizeH="0" baseline="0" dirty="0">
              <a:ln>
                <a:noFill/>
              </a:ln>
              <a:solidFill>
                <a:schemeClr val="tx1"/>
              </a:solidFill>
              <a:effectLst/>
              <a:latin typeface="Century Gothic" panose="020B0502020202020204" pitchFamily="34" charset="0"/>
              <a:ea typeface="Century Gothic" charset="0"/>
              <a:cs typeface="Century Gothic" charset="0"/>
            </a:endParaRPr>
          </a:p>
          <a:p>
            <a:pPr marL="61913" marR="0" lvl="0" indent="-61913" algn="l" defTabSz="914400" rtl="0" eaLnBrk="0" fontAlgn="base" latinLnBrk="0" hangingPunct="0">
              <a:lnSpc>
                <a:spcPct val="100000"/>
              </a:lnSpc>
              <a:spcBef>
                <a:spcPct val="0"/>
              </a:spcBef>
              <a:spcAft>
                <a:spcPct val="0"/>
              </a:spcAft>
              <a:buClrTx/>
              <a:buSzTx/>
              <a:buFontTx/>
              <a:buChar char="•"/>
              <a:tabLst>
                <a:tab pos="57150" algn="l"/>
              </a:tabLst>
            </a:pPr>
            <a:r>
              <a:rPr kumimoji="0" lang="en-US" altLang="en-US" sz="1100"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rPr>
              <a:t>Data quality</a:t>
            </a:r>
          </a:p>
          <a:p>
            <a:pPr marL="61913" marR="0" lvl="0" indent="-61913" algn="l" defTabSz="914400" rtl="0" eaLnBrk="0" fontAlgn="base" latinLnBrk="0" hangingPunct="0">
              <a:lnSpc>
                <a:spcPct val="100000"/>
              </a:lnSpc>
              <a:spcBef>
                <a:spcPct val="0"/>
              </a:spcBef>
              <a:spcAft>
                <a:spcPct val="0"/>
              </a:spcAft>
              <a:buClrTx/>
              <a:buSzTx/>
              <a:tabLst>
                <a:tab pos="57150" algn="l"/>
              </a:tabLst>
            </a:pPr>
            <a:endParaRPr kumimoji="0" lang="en-US" altLang="en-US" sz="1100"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endParaRPr>
          </a:p>
          <a:p>
            <a:pPr marL="61913" marR="0" lvl="0" indent="-61913" algn="l" defTabSz="914400" rtl="0" eaLnBrk="0" fontAlgn="base" latinLnBrk="0" hangingPunct="0">
              <a:lnSpc>
                <a:spcPct val="100000"/>
              </a:lnSpc>
              <a:spcBef>
                <a:spcPct val="0"/>
              </a:spcBef>
              <a:spcAft>
                <a:spcPct val="0"/>
              </a:spcAft>
              <a:buClrTx/>
              <a:buSzTx/>
              <a:buFontTx/>
              <a:buChar char="•"/>
              <a:tabLst>
                <a:tab pos="57150" algn="l"/>
              </a:tabLst>
            </a:pPr>
            <a:endParaRPr lang="en-US" altLang="en-US" sz="1100" dirty="0">
              <a:solidFill>
                <a:srgbClr val="FFFFFF"/>
              </a:solidFill>
              <a:latin typeface="Century Gothic" panose="020B0502020202020204" pitchFamily="34" charset="0"/>
              <a:ea typeface="Century Gothic" charset="0"/>
              <a:cs typeface="Century Gothic" charset="0"/>
            </a:endParaRPr>
          </a:p>
          <a:p>
            <a:pPr marL="61913" marR="0" lvl="0" indent="-61913" algn="l" defTabSz="914400" rtl="0" eaLnBrk="0" fontAlgn="base" latinLnBrk="0" hangingPunct="0">
              <a:lnSpc>
                <a:spcPct val="100000"/>
              </a:lnSpc>
              <a:spcBef>
                <a:spcPct val="0"/>
              </a:spcBef>
              <a:spcAft>
                <a:spcPct val="0"/>
              </a:spcAft>
              <a:buClrTx/>
              <a:buSzTx/>
              <a:buFontTx/>
              <a:buChar char="•"/>
              <a:tabLst>
                <a:tab pos="57150" algn="l"/>
              </a:tabLst>
            </a:pPr>
            <a:endParaRPr lang="en-US" altLang="en-US" sz="1100" dirty="0">
              <a:solidFill>
                <a:srgbClr val="FFFFFF"/>
              </a:solidFill>
              <a:latin typeface="Century Gothic" panose="020B0502020202020204" pitchFamily="34" charset="0"/>
              <a:ea typeface="Century Gothic" charset="0"/>
              <a:cs typeface="Century Gothic" charset="0"/>
            </a:endParaRPr>
          </a:p>
          <a:p>
            <a:pPr marL="61913" marR="0" lvl="0" indent="-61913" algn="ctr" defTabSz="914400" rtl="0" eaLnBrk="0" fontAlgn="base" latinLnBrk="0" hangingPunct="0">
              <a:lnSpc>
                <a:spcPct val="100000"/>
              </a:lnSpc>
              <a:spcBef>
                <a:spcPct val="0"/>
              </a:spcBef>
              <a:spcAft>
                <a:spcPct val="0"/>
              </a:spcAft>
              <a:buClrTx/>
              <a:buSzTx/>
              <a:buFontTx/>
              <a:buChar char="•"/>
              <a:tabLst>
                <a:tab pos="57150" algn="l"/>
              </a:tabLst>
            </a:pPr>
            <a:r>
              <a:rPr kumimoji="0" lang="en-US" altLang="en-US" sz="1100"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rPr>
              <a:t>Information use</a:t>
            </a:r>
            <a:endParaRPr kumimoji="0" lang="en-US" altLang="en-US" sz="1100" u="none" strike="noStrike" cap="none" normalizeH="0" baseline="0" dirty="0">
              <a:ln>
                <a:noFill/>
              </a:ln>
              <a:solidFill>
                <a:schemeClr val="tx1"/>
              </a:solidFill>
              <a:effectLst/>
              <a:latin typeface="Century Gothic" panose="020B0502020202020204" pitchFamily="34" charset="0"/>
              <a:ea typeface="Century Gothic" charset="0"/>
              <a:cs typeface="Century Gothic" charset="0"/>
            </a:endParaRPr>
          </a:p>
        </p:txBody>
      </p:sp>
      <p:sp>
        <p:nvSpPr>
          <p:cNvPr id="48" name="object 4"/>
          <p:cNvSpPr/>
          <p:nvPr/>
        </p:nvSpPr>
        <p:spPr>
          <a:xfrm>
            <a:off x="211" y="-9896"/>
            <a:ext cx="10058400" cy="1386840"/>
          </a:xfrm>
          <a:custGeom>
            <a:avLst/>
            <a:gdLst/>
            <a:ahLst/>
            <a:cxnLst/>
            <a:rect l="l" t="t" r="r" b="b"/>
            <a:pathLst>
              <a:path w="10058400" h="1386840">
                <a:moveTo>
                  <a:pt x="0" y="1386281"/>
                </a:moveTo>
                <a:lnTo>
                  <a:pt x="10058400" y="1386281"/>
                </a:lnTo>
                <a:lnTo>
                  <a:pt x="10058400" y="0"/>
                </a:lnTo>
                <a:lnTo>
                  <a:pt x="0" y="0"/>
                </a:lnTo>
                <a:lnTo>
                  <a:pt x="0" y="1386281"/>
                </a:lnTo>
                <a:close/>
              </a:path>
            </a:pathLst>
          </a:custGeom>
          <a:solidFill>
            <a:srgbClr val="C83537"/>
          </a:solidFill>
        </p:spPr>
        <p:txBody>
          <a:bodyPr wrap="square" lIns="0" tIns="0" rIns="0" bIns="0" rtlCol="0"/>
          <a:lstStyle/>
          <a:p>
            <a:endParaRPr dirty="0"/>
          </a:p>
        </p:txBody>
      </p:sp>
      <p:sp>
        <p:nvSpPr>
          <p:cNvPr id="2" name="Title 1"/>
          <p:cNvSpPr>
            <a:spLocks noGrp="1"/>
          </p:cNvSpPr>
          <p:nvPr>
            <p:ph type="title"/>
          </p:nvPr>
        </p:nvSpPr>
        <p:spPr>
          <a:xfrm>
            <a:off x="376388" y="320948"/>
            <a:ext cx="9028855" cy="1107996"/>
          </a:xfrm>
        </p:spPr>
        <p:txBody>
          <a:bodyPr/>
          <a:lstStyle/>
          <a:p>
            <a:pPr algn="l"/>
            <a:r>
              <a:rPr lang="en-US" sz="3600" dirty="0">
                <a:solidFill>
                  <a:schemeClr val="bg1"/>
                </a:solidFill>
                <a:latin typeface="Century Gothic" panose="020B0502020202020204" pitchFamily="34" charset="0"/>
              </a:rPr>
              <a:t>Linking the PRISM Tools to the PRISM Conceptual Model</a:t>
            </a:r>
            <a:endParaRPr lang="en-US" sz="3600" b="0" dirty="0">
              <a:solidFill>
                <a:schemeClr val="bg1"/>
              </a:solidFill>
              <a:latin typeface="Century Gothic" panose="020B0502020202020204" pitchFamily="34" charset="0"/>
            </a:endParaRPr>
          </a:p>
        </p:txBody>
      </p:sp>
      <p:sp>
        <p:nvSpPr>
          <p:cNvPr id="30" name="Rectangle 28"/>
          <p:cNvSpPr>
            <a:spLocks noChangeArrowheads="1"/>
          </p:cNvSpPr>
          <p:nvPr/>
        </p:nvSpPr>
        <p:spPr bwMode="auto">
          <a:xfrm>
            <a:off x="152400" y="152400"/>
            <a:ext cx="10058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31" name="Rectangle 29"/>
          <p:cNvSpPr>
            <a:spLocks noChangeArrowheads="1"/>
          </p:cNvSpPr>
          <p:nvPr/>
        </p:nvSpPr>
        <p:spPr bwMode="auto">
          <a:xfrm>
            <a:off x="152400" y="609600"/>
            <a:ext cx="10058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3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r>
            <a:br>
              <a:rPr kumimoji="0" lang="en-US" altLang="en-US" sz="1800" b="0" i="0" u="none" strike="noStrike" cap="none" normalizeH="0" baseline="0" dirty="0">
                <a:ln>
                  <a:noFill/>
                </a:ln>
                <a:solidFill>
                  <a:schemeClr val="tx1"/>
                </a:solidFill>
                <a:effectLst/>
                <a:latin typeface="Arial" panose="020B0604020202020204" pitchFamily="34" charset="0"/>
              </a:rPr>
            </a:b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048" name="Rectangle 30"/>
          <p:cNvSpPr>
            <a:spLocks noChangeArrowheads="1"/>
          </p:cNvSpPr>
          <p:nvPr/>
        </p:nvSpPr>
        <p:spPr bwMode="auto">
          <a:xfrm>
            <a:off x="152400" y="1066800"/>
            <a:ext cx="100584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Century Gothic" panose="020B0502020202020204" pitchFamily="34" charset="0"/>
              </a:rPr>
              <a:t> </a:t>
            </a:r>
            <a:endParaRPr kumimoji="0" lang="en-US" altLang="en-US" sz="3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049" name="Rectangle 31"/>
          <p:cNvSpPr>
            <a:spLocks noChangeArrowheads="1"/>
          </p:cNvSpPr>
          <p:nvPr/>
        </p:nvSpPr>
        <p:spPr bwMode="auto">
          <a:xfrm>
            <a:off x="152400" y="1066800"/>
            <a:ext cx="100584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3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r>
            <a:br>
              <a:rPr kumimoji="0" lang="en-US" altLang="en-US" sz="1800" b="0" i="0" u="none" strike="noStrike" cap="none" normalizeH="0" baseline="0" dirty="0">
                <a:ln>
                  <a:noFill/>
                </a:ln>
                <a:solidFill>
                  <a:schemeClr val="tx1"/>
                </a:solidFill>
                <a:effectLst/>
                <a:latin typeface="Arial" panose="020B0604020202020204" pitchFamily="34" charset="0"/>
              </a:rPr>
            </a:b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050" name="Rectangle 41"/>
          <p:cNvSpPr>
            <a:spLocks noChangeArrowheads="1"/>
          </p:cNvSpPr>
          <p:nvPr/>
        </p:nvSpPr>
        <p:spPr bwMode="auto">
          <a:xfrm>
            <a:off x="152400" y="1066800"/>
            <a:ext cx="100584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3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5" name="Rectangle 26"/>
          <p:cNvSpPr>
            <a:spLocks noChangeArrowheads="1"/>
          </p:cNvSpPr>
          <p:nvPr/>
        </p:nvSpPr>
        <p:spPr bwMode="auto">
          <a:xfrm>
            <a:off x="323570" y="1567656"/>
            <a:ext cx="3619098" cy="270338"/>
          </a:xfrm>
          <a:prstGeom prst="rect">
            <a:avLst/>
          </a:prstGeom>
          <a:solidFill>
            <a:srgbClr val="393737"/>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INPUTS</a:t>
            </a:r>
            <a:endParaRPr kumimoji="0" lang="en-US" altLang="en-US" sz="2400" b="0" i="0" u="none" strike="noStrike" cap="none" normalizeH="0" baseline="0" dirty="0">
              <a:ln>
                <a:noFill/>
              </a:ln>
              <a:solidFill>
                <a:schemeClr val="bg1"/>
              </a:solidFill>
              <a:effectLst/>
              <a:latin typeface="Arial" panose="020B0604020202020204" pitchFamily="34" charset="0"/>
            </a:endParaRPr>
          </a:p>
        </p:txBody>
      </p:sp>
      <p:sp>
        <p:nvSpPr>
          <p:cNvPr id="7" name="Rectangle 25"/>
          <p:cNvSpPr>
            <a:spLocks noChangeArrowheads="1"/>
          </p:cNvSpPr>
          <p:nvPr/>
        </p:nvSpPr>
        <p:spPr bwMode="auto">
          <a:xfrm>
            <a:off x="4034156" y="1576587"/>
            <a:ext cx="1474964" cy="270339"/>
          </a:xfrm>
          <a:prstGeom prst="rect">
            <a:avLst/>
          </a:prstGeom>
          <a:solidFill>
            <a:srgbClr val="272727"/>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PROCESSES</a:t>
            </a:r>
            <a:endParaRPr kumimoji="0" lang="en-US" altLang="en-US" sz="2400" b="0" i="0" u="none" strike="noStrike" cap="none" normalizeH="0" baseline="0" dirty="0">
              <a:ln>
                <a:noFill/>
              </a:ln>
              <a:solidFill>
                <a:schemeClr val="bg1"/>
              </a:solidFill>
              <a:effectLst/>
              <a:latin typeface="Arial" panose="020B0604020202020204" pitchFamily="34" charset="0"/>
            </a:endParaRPr>
          </a:p>
        </p:txBody>
      </p:sp>
      <p:sp>
        <p:nvSpPr>
          <p:cNvPr id="8" name="Rectangle 21"/>
          <p:cNvSpPr>
            <a:spLocks noChangeArrowheads="1"/>
          </p:cNvSpPr>
          <p:nvPr/>
        </p:nvSpPr>
        <p:spPr bwMode="auto">
          <a:xfrm>
            <a:off x="5605071" y="1576587"/>
            <a:ext cx="1178186" cy="270339"/>
          </a:xfrm>
          <a:prstGeom prst="rect">
            <a:avLst/>
          </a:prstGeom>
          <a:solidFill>
            <a:srgbClr val="272727"/>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OUTPUTS</a:t>
            </a:r>
            <a:endParaRPr kumimoji="0" lang="en-US" altLang="en-US" sz="2400" b="0" i="0" u="none" strike="noStrike" cap="none" normalizeH="0" baseline="0" dirty="0">
              <a:ln>
                <a:noFill/>
              </a:ln>
              <a:solidFill>
                <a:schemeClr val="bg1"/>
              </a:solidFill>
              <a:effectLst/>
              <a:latin typeface="Arial" panose="020B0604020202020204" pitchFamily="34" charset="0"/>
            </a:endParaRPr>
          </a:p>
        </p:txBody>
      </p:sp>
      <p:sp>
        <p:nvSpPr>
          <p:cNvPr id="9" name="Rectangle 24"/>
          <p:cNvSpPr>
            <a:spLocks noChangeArrowheads="1"/>
          </p:cNvSpPr>
          <p:nvPr/>
        </p:nvSpPr>
        <p:spPr bwMode="auto">
          <a:xfrm>
            <a:off x="6870282" y="1576587"/>
            <a:ext cx="1474965" cy="270339"/>
          </a:xfrm>
          <a:prstGeom prst="rect">
            <a:avLst/>
          </a:prstGeom>
          <a:solidFill>
            <a:srgbClr val="272727"/>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OUTCOMES</a:t>
            </a:r>
            <a:endParaRPr kumimoji="0" lang="en-US" altLang="en-US" sz="2400" b="0" i="0" u="none" strike="noStrike" cap="none" normalizeH="0" baseline="0" dirty="0">
              <a:ln>
                <a:noFill/>
              </a:ln>
              <a:solidFill>
                <a:schemeClr val="bg1"/>
              </a:solidFill>
              <a:effectLst/>
              <a:latin typeface="Arial" panose="020B0604020202020204" pitchFamily="34" charset="0"/>
            </a:endParaRPr>
          </a:p>
        </p:txBody>
      </p:sp>
      <p:sp>
        <p:nvSpPr>
          <p:cNvPr id="10" name="Rectangle 22"/>
          <p:cNvSpPr>
            <a:spLocks noChangeArrowheads="1"/>
          </p:cNvSpPr>
          <p:nvPr/>
        </p:nvSpPr>
        <p:spPr bwMode="auto">
          <a:xfrm>
            <a:off x="8414420" y="1576587"/>
            <a:ext cx="1262980" cy="270339"/>
          </a:xfrm>
          <a:prstGeom prst="rect">
            <a:avLst/>
          </a:prstGeom>
          <a:solidFill>
            <a:srgbClr val="272727"/>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chemeClr val="bg1"/>
                </a:solidFill>
                <a:effectLst/>
                <a:latin typeface="Century Gothic" panose="020B0502020202020204" pitchFamily="34" charset="0"/>
                <a:ea typeface="Calibri" panose="020F0502020204030204" pitchFamily="34" charset="0"/>
                <a:cs typeface="Times New Roman" panose="02020603050405020304" pitchFamily="18" charset="0"/>
              </a:rPr>
              <a:t>IMPACT</a:t>
            </a:r>
            <a:endParaRPr kumimoji="0" lang="en-US" altLang="en-US" sz="2400" b="0" i="0" u="none" strike="noStrike" cap="none" normalizeH="0" baseline="0" dirty="0">
              <a:ln>
                <a:noFill/>
              </a:ln>
              <a:solidFill>
                <a:schemeClr val="bg1"/>
              </a:solidFill>
              <a:effectLst/>
              <a:latin typeface="Arial" panose="020B0604020202020204" pitchFamily="34" charset="0"/>
            </a:endParaRPr>
          </a:p>
        </p:txBody>
      </p:sp>
      <p:sp>
        <p:nvSpPr>
          <p:cNvPr id="11" name="Rectangle 23"/>
          <p:cNvSpPr>
            <a:spLocks noChangeArrowheads="1"/>
          </p:cNvSpPr>
          <p:nvPr/>
        </p:nvSpPr>
        <p:spPr bwMode="auto">
          <a:xfrm>
            <a:off x="314644" y="1928847"/>
            <a:ext cx="3619098" cy="262146"/>
          </a:xfrm>
          <a:prstGeom prst="rect">
            <a:avLst/>
          </a:prstGeom>
          <a:solidFill>
            <a:srgbClr val="7F7F7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1" u="none" strike="noStrike" cap="none" normalizeH="0" baseline="0" dirty="0">
                <a:ln>
                  <a:noFill/>
                </a:ln>
                <a:solidFill>
                  <a:srgbClr val="FFFFFF"/>
                </a:solidFill>
                <a:effectLst/>
                <a:latin typeface="Century Gothic" charset="0"/>
                <a:ea typeface="Century Gothic" charset="0"/>
                <a:cs typeface="Century Gothic" charset="0"/>
              </a:rPr>
              <a:t>RHIS determinants</a:t>
            </a:r>
            <a:endParaRPr kumimoji="0" lang="en-US" altLang="en-US" sz="2400" b="1" u="none" strike="noStrike" cap="none" normalizeH="0" baseline="0" dirty="0">
              <a:ln>
                <a:noFill/>
              </a:ln>
              <a:solidFill>
                <a:schemeClr val="tx1"/>
              </a:solidFill>
              <a:effectLst/>
              <a:latin typeface="Century Gothic" charset="0"/>
              <a:ea typeface="Century Gothic" charset="0"/>
              <a:cs typeface="Century Gothic" charset="0"/>
            </a:endParaRPr>
          </a:p>
        </p:txBody>
      </p:sp>
      <p:sp>
        <p:nvSpPr>
          <p:cNvPr id="12" name="Rectangle 17"/>
          <p:cNvSpPr>
            <a:spLocks noChangeArrowheads="1"/>
          </p:cNvSpPr>
          <p:nvPr/>
        </p:nvSpPr>
        <p:spPr bwMode="auto">
          <a:xfrm>
            <a:off x="314644" y="2282824"/>
            <a:ext cx="1624214" cy="1772764"/>
          </a:xfrm>
          <a:prstGeom prst="rect">
            <a:avLst/>
          </a:prstGeom>
          <a:solidFill>
            <a:srgbClr val="008C8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eaLnBrk="0" fontAlgn="base" hangingPunct="0">
              <a:spcBef>
                <a:spcPct val="0"/>
              </a:spcBef>
              <a:spcAft>
                <a:spcPct val="0"/>
              </a:spcAft>
              <a:tabLst>
                <a:tab pos="57150" algn="l"/>
              </a:tabLst>
              <a:defRPr>
                <a:solidFill>
                  <a:schemeClr val="tx1"/>
                </a:solidFill>
                <a:latin typeface="Arial" panose="020B0604020202020204" pitchFamily="34" charset="0"/>
              </a:defRPr>
            </a:lvl1pPr>
            <a:lvl2pPr eaLnBrk="0" fontAlgn="base" hangingPunct="0">
              <a:spcBef>
                <a:spcPct val="0"/>
              </a:spcBef>
              <a:spcAft>
                <a:spcPct val="0"/>
              </a:spcAft>
              <a:tabLst>
                <a:tab pos="57150" algn="l"/>
              </a:tabLst>
              <a:defRPr>
                <a:solidFill>
                  <a:schemeClr val="tx1"/>
                </a:solidFill>
                <a:latin typeface="Arial" panose="020B0604020202020204" pitchFamily="34" charset="0"/>
              </a:defRPr>
            </a:lvl2pPr>
            <a:lvl3pPr eaLnBrk="0" fontAlgn="base" hangingPunct="0">
              <a:spcBef>
                <a:spcPct val="0"/>
              </a:spcBef>
              <a:spcAft>
                <a:spcPct val="0"/>
              </a:spcAft>
              <a:tabLst>
                <a:tab pos="57150" algn="l"/>
              </a:tabLst>
              <a:defRPr>
                <a:solidFill>
                  <a:schemeClr val="tx1"/>
                </a:solidFill>
                <a:latin typeface="Arial" panose="020B0604020202020204" pitchFamily="34" charset="0"/>
              </a:defRPr>
            </a:lvl3pPr>
            <a:lvl4pPr eaLnBrk="0" fontAlgn="base" hangingPunct="0">
              <a:spcBef>
                <a:spcPct val="0"/>
              </a:spcBef>
              <a:spcAft>
                <a:spcPct val="0"/>
              </a:spcAft>
              <a:tabLst>
                <a:tab pos="57150" algn="l"/>
              </a:tabLst>
              <a:defRPr>
                <a:solidFill>
                  <a:schemeClr val="tx1"/>
                </a:solidFill>
                <a:latin typeface="Arial" panose="020B0604020202020204" pitchFamily="34" charset="0"/>
              </a:defRPr>
            </a:lvl4pPr>
            <a:lvl5pPr eaLnBrk="0" fontAlgn="base" hangingPunct="0">
              <a:spcBef>
                <a:spcPct val="0"/>
              </a:spcBef>
              <a:spcAft>
                <a:spcPct val="0"/>
              </a:spcAft>
              <a:tabLst>
                <a:tab pos="57150" algn="l"/>
              </a:tabLst>
              <a:defRPr>
                <a:solidFill>
                  <a:schemeClr val="tx1"/>
                </a:solidFill>
                <a:latin typeface="Arial" panose="020B0604020202020204" pitchFamily="34" charset="0"/>
              </a:defRPr>
            </a:lvl5pPr>
            <a:lvl6pPr eaLnBrk="0" fontAlgn="base" hangingPunct="0">
              <a:spcBef>
                <a:spcPct val="0"/>
              </a:spcBef>
              <a:spcAft>
                <a:spcPct val="0"/>
              </a:spcAft>
              <a:tabLst>
                <a:tab pos="57150" algn="l"/>
              </a:tabLst>
              <a:defRPr>
                <a:solidFill>
                  <a:schemeClr val="tx1"/>
                </a:solidFill>
                <a:latin typeface="Arial" panose="020B0604020202020204" pitchFamily="34" charset="0"/>
              </a:defRPr>
            </a:lvl6pPr>
            <a:lvl7pPr eaLnBrk="0" fontAlgn="base" hangingPunct="0">
              <a:spcBef>
                <a:spcPct val="0"/>
              </a:spcBef>
              <a:spcAft>
                <a:spcPct val="0"/>
              </a:spcAft>
              <a:tabLst>
                <a:tab pos="57150" algn="l"/>
              </a:tabLst>
              <a:defRPr>
                <a:solidFill>
                  <a:schemeClr val="tx1"/>
                </a:solidFill>
                <a:latin typeface="Arial" panose="020B0604020202020204" pitchFamily="34" charset="0"/>
              </a:defRPr>
            </a:lvl7pPr>
            <a:lvl8pPr eaLnBrk="0" fontAlgn="base" hangingPunct="0">
              <a:spcBef>
                <a:spcPct val="0"/>
              </a:spcBef>
              <a:spcAft>
                <a:spcPct val="0"/>
              </a:spcAft>
              <a:tabLst>
                <a:tab pos="57150" algn="l"/>
              </a:tabLst>
              <a:defRPr>
                <a:solidFill>
                  <a:schemeClr val="tx1"/>
                </a:solidFill>
                <a:latin typeface="Arial" panose="020B0604020202020204" pitchFamily="34" charset="0"/>
              </a:defRPr>
            </a:lvl8pPr>
            <a:lvl9pPr eaLnBrk="0" fontAlgn="base" hangingPunct="0">
              <a:spcBef>
                <a:spcPct val="0"/>
              </a:spcBef>
              <a:spcAft>
                <a:spcPct val="0"/>
              </a:spcAft>
              <a:tabLst>
                <a:tab pos="5715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7150" algn="l"/>
              </a:tabLst>
            </a:pPr>
            <a:r>
              <a:rPr kumimoji="0" lang="en-US" altLang="en-US" sz="1100" b="1"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rPr>
              <a:t>Technical factors:</a:t>
            </a:r>
            <a:endParaRPr kumimoji="0" lang="en-US" altLang="en-US" sz="1100" b="1" u="none" strike="noStrike" cap="none" normalizeH="0" baseline="0" dirty="0">
              <a:ln>
                <a:noFill/>
              </a:ln>
              <a:solidFill>
                <a:schemeClr val="tx1"/>
              </a:solidFill>
              <a:effectLst/>
              <a:latin typeface="Century Gothic" panose="020B0502020202020204" pitchFamily="34" charset="0"/>
              <a:ea typeface="Century Gothic" charset="0"/>
              <a:cs typeface="Century Gothic" charset="0"/>
            </a:endParaRPr>
          </a:p>
          <a:p>
            <a:pPr marL="112713" marR="0" lvl="0" indent="-112713" algn="l" defTabSz="914400" rtl="0" eaLnBrk="0" fontAlgn="base" latinLnBrk="0" hangingPunct="0">
              <a:lnSpc>
                <a:spcPct val="100000"/>
              </a:lnSpc>
              <a:spcBef>
                <a:spcPct val="0"/>
              </a:spcBef>
              <a:spcAft>
                <a:spcPct val="0"/>
              </a:spcAft>
              <a:buClrTx/>
              <a:buSzTx/>
              <a:buFontTx/>
              <a:buChar char="•"/>
              <a:tabLst>
                <a:tab pos="57150" algn="l"/>
              </a:tabLst>
            </a:pPr>
            <a:r>
              <a:rPr kumimoji="0" lang="en-US" altLang="en-US" sz="1100"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rPr>
              <a:t>Complexity of reporting forms, procedures</a:t>
            </a:r>
            <a:endParaRPr kumimoji="0" lang="en-US" altLang="en-US" sz="1100" u="none" strike="noStrike" cap="none" normalizeH="0" baseline="0" dirty="0">
              <a:ln>
                <a:noFill/>
              </a:ln>
              <a:solidFill>
                <a:schemeClr val="tx1"/>
              </a:solidFill>
              <a:effectLst/>
              <a:latin typeface="Century Gothic" panose="020B0502020202020204" pitchFamily="34" charset="0"/>
              <a:ea typeface="Century Gothic" charset="0"/>
              <a:cs typeface="Century Gothic" charset="0"/>
            </a:endParaRPr>
          </a:p>
          <a:p>
            <a:pPr marL="112713" marR="0" lvl="0" indent="-112713" algn="l" defTabSz="914400" rtl="0" eaLnBrk="0" fontAlgn="base" latinLnBrk="0" hangingPunct="0">
              <a:lnSpc>
                <a:spcPct val="100000"/>
              </a:lnSpc>
              <a:spcBef>
                <a:spcPct val="0"/>
              </a:spcBef>
              <a:spcAft>
                <a:spcPct val="0"/>
              </a:spcAft>
              <a:buClrTx/>
              <a:buSzTx/>
              <a:buFontTx/>
              <a:buChar char="•"/>
              <a:tabLst>
                <a:tab pos="57150" algn="l"/>
              </a:tabLst>
            </a:pPr>
            <a:r>
              <a:rPr kumimoji="0" lang="en-US" altLang="en-US" sz="1100"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rPr>
              <a:t>HIS design</a:t>
            </a:r>
            <a:endParaRPr kumimoji="0" lang="en-US" altLang="en-US" sz="1100" u="none" strike="noStrike" cap="none" normalizeH="0" baseline="0" dirty="0">
              <a:ln>
                <a:noFill/>
              </a:ln>
              <a:solidFill>
                <a:schemeClr val="tx1"/>
              </a:solidFill>
              <a:effectLst/>
              <a:latin typeface="Century Gothic" panose="020B0502020202020204" pitchFamily="34" charset="0"/>
              <a:ea typeface="Century Gothic" charset="0"/>
              <a:cs typeface="Century Gothic" charset="0"/>
            </a:endParaRPr>
          </a:p>
          <a:p>
            <a:pPr marL="112713" marR="0" lvl="0" indent="-112713" algn="l" defTabSz="914400" rtl="0" eaLnBrk="0" fontAlgn="base" latinLnBrk="0" hangingPunct="0">
              <a:lnSpc>
                <a:spcPct val="100000"/>
              </a:lnSpc>
              <a:spcBef>
                <a:spcPct val="0"/>
              </a:spcBef>
              <a:spcAft>
                <a:spcPct val="0"/>
              </a:spcAft>
              <a:buClrTx/>
              <a:buSzTx/>
              <a:buFontTx/>
              <a:buChar char="•"/>
              <a:tabLst>
                <a:tab pos="57150" algn="l"/>
              </a:tabLst>
            </a:pPr>
            <a:r>
              <a:rPr kumimoji="0" lang="en-US" altLang="en-US" sz="1100"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rPr>
              <a:t>Computer software</a:t>
            </a:r>
            <a:endParaRPr kumimoji="0" lang="en-US" altLang="en-US" sz="1100" u="none" strike="noStrike" cap="none" normalizeH="0" baseline="0" dirty="0">
              <a:ln>
                <a:noFill/>
              </a:ln>
              <a:solidFill>
                <a:schemeClr val="tx1"/>
              </a:solidFill>
              <a:effectLst/>
              <a:latin typeface="Century Gothic" panose="020B0502020202020204" pitchFamily="34" charset="0"/>
              <a:ea typeface="Century Gothic" charset="0"/>
              <a:cs typeface="Century Gothic" charset="0"/>
            </a:endParaRPr>
          </a:p>
          <a:p>
            <a:pPr marL="112713" marR="0" lvl="0" indent="-112713" algn="l" defTabSz="914400" rtl="0" eaLnBrk="0" fontAlgn="base" latinLnBrk="0" hangingPunct="0">
              <a:lnSpc>
                <a:spcPct val="100000"/>
              </a:lnSpc>
              <a:spcBef>
                <a:spcPct val="0"/>
              </a:spcBef>
              <a:spcAft>
                <a:spcPct val="0"/>
              </a:spcAft>
              <a:buClrTx/>
              <a:buSzTx/>
              <a:buFontTx/>
              <a:buChar char="•"/>
              <a:tabLst>
                <a:tab pos="57150" algn="l"/>
              </a:tabLst>
            </a:pPr>
            <a:r>
              <a:rPr kumimoji="0" lang="en-US" altLang="en-US" sz="1100"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rPr>
              <a:t>Information technology complexity</a:t>
            </a:r>
            <a:endParaRPr kumimoji="0" lang="en-US" altLang="en-US" sz="1100" u="none" strike="noStrike" cap="none" normalizeH="0" baseline="0" dirty="0">
              <a:ln>
                <a:noFill/>
              </a:ln>
              <a:solidFill>
                <a:schemeClr val="tx1"/>
              </a:solidFill>
              <a:effectLst/>
              <a:latin typeface="Century Gothic" panose="020B0502020202020204" pitchFamily="34" charset="0"/>
              <a:ea typeface="Century Gothic" charset="0"/>
              <a:cs typeface="Century Gothic" charset="0"/>
            </a:endParaRPr>
          </a:p>
        </p:txBody>
      </p:sp>
      <p:sp>
        <p:nvSpPr>
          <p:cNvPr id="13" name="Text Box 16"/>
          <p:cNvSpPr txBox="1">
            <a:spLocks noChangeArrowheads="1"/>
          </p:cNvSpPr>
          <p:nvPr/>
        </p:nvSpPr>
        <p:spPr bwMode="auto">
          <a:xfrm>
            <a:off x="2244564" y="2956212"/>
            <a:ext cx="1536328" cy="2454347"/>
          </a:xfrm>
          <a:prstGeom prst="rect">
            <a:avLst/>
          </a:prstGeom>
          <a:solidFill>
            <a:srgbClr val="AA2573"/>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eaLnBrk="0" fontAlgn="base" hangingPunct="0">
              <a:spcBef>
                <a:spcPct val="0"/>
              </a:spcBef>
              <a:spcAft>
                <a:spcPct val="0"/>
              </a:spcAft>
              <a:tabLst>
                <a:tab pos="57150" algn="l"/>
              </a:tabLst>
              <a:defRPr>
                <a:solidFill>
                  <a:schemeClr val="tx1"/>
                </a:solidFill>
                <a:latin typeface="Arial" panose="020B0604020202020204" pitchFamily="34" charset="0"/>
              </a:defRPr>
            </a:lvl1pPr>
            <a:lvl2pPr eaLnBrk="0" fontAlgn="base" hangingPunct="0">
              <a:spcBef>
                <a:spcPct val="0"/>
              </a:spcBef>
              <a:spcAft>
                <a:spcPct val="0"/>
              </a:spcAft>
              <a:tabLst>
                <a:tab pos="57150" algn="l"/>
              </a:tabLst>
              <a:defRPr>
                <a:solidFill>
                  <a:schemeClr val="tx1"/>
                </a:solidFill>
                <a:latin typeface="Arial" panose="020B0604020202020204" pitchFamily="34" charset="0"/>
              </a:defRPr>
            </a:lvl2pPr>
            <a:lvl3pPr eaLnBrk="0" fontAlgn="base" hangingPunct="0">
              <a:spcBef>
                <a:spcPct val="0"/>
              </a:spcBef>
              <a:spcAft>
                <a:spcPct val="0"/>
              </a:spcAft>
              <a:tabLst>
                <a:tab pos="57150" algn="l"/>
              </a:tabLst>
              <a:defRPr>
                <a:solidFill>
                  <a:schemeClr val="tx1"/>
                </a:solidFill>
                <a:latin typeface="Arial" panose="020B0604020202020204" pitchFamily="34" charset="0"/>
              </a:defRPr>
            </a:lvl3pPr>
            <a:lvl4pPr eaLnBrk="0" fontAlgn="base" hangingPunct="0">
              <a:spcBef>
                <a:spcPct val="0"/>
              </a:spcBef>
              <a:spcAft>
                <a:spcPct val="0"/>
              </a:spcAft>
              <a:tabLst>
                <a:tab pos="57150" algn="l"/>
              </a:tabLst>
              <a:defRPr>
                <a:solidFill>
                  <a:schemeClr val="tx1"/>
                </a:solidFill>
                <a:latin typeface="Arial" panose="020B0604020202020204" pitchFamily="34" charset="0"/>
              </a:defRPr>
            </a:lvl4pPr>
            <a:lvl5pPr eaLnBrk="0" fontAlgn="base" hangingPunct="0">
              <a:spcBef>
                <a:spcPct val="0"/>
              </a:spcBef>
              <a:spcAft>
                <a:spcPct val="0"/>
              </a:spcAft>
              <a:tabLst>
                <a:tab pos="57150" algn="l"/>
              </a:tabLst>
              <a:defRPr>
                <a:solidFill>
                  <a:schemeClr val="tx1"/>
                </a:solidFill>
                <a:latin typeface="Arial" panose="020B0604020202020204" pitchFamily="34" charset="0"/>
              </a:defRPr>
            </a:lvl5pPr>
            <a:lvl6pPr eaLnBrk="0" fontAlgn="base" hangingPunct="0">
              <a:spcBef>
                <a:spcPct val="0"/>
              </a:spcBef>
              <a:spcAft>
                <a:spcPct val="0"/>
              </a:spcAft>
              <a:tabLst>
                <a:tab pos="57150" algn="l"/>
              </a:tabLst>
              <a:defRPr>
                <a:solidFill>
                  <a:schemeClr val="tx1"/>
                </a:solidFill>
                <a:latin typeface="Arial" panose="020B0604020202020204" pitchFamily="34" charset="0"/>
              </a:defRPr>
            </a:lvl6pPr>
            <a:lvl7pPr eaLnBrk="0" fontAlgn="base" hangingPunct="0">
              <a:spcBef>
                <a:spcPct val="0"/>
              </a:spcBef>
              <a:spcAft>
                <a:spcPct val="0"/>
              </a:spcAft>
              <a:tabLst>
                <a:tab pos="57150" algn="l"/>
              </a:tabLst>
              <a:defRPr>
                <a:solidFill>
                  <a:schemeClr val="tx1"/>
                </a:solidFill>
                <a:latin typeface="Arial" panose="020B0604020202020204" pitchFamily="34" charset="0"/>
              </a:defRPr>
            </a:lvl7pPr>
            <a:lvl8pPr eaLnBrk="0" fontAlgn="base" hangingPunct="0">
              <a:spcBef>
                <a:spcPct val="0"/>
              </a:spcBef>
              <a:spcAft>
                <a:spcPct val="0"/>
              </a:spcAft>
              <a:tabLst>
                <a:tab pos="57150" algn="l"/>
              </a:tabLst>
              <a:defRPr>
                <a:solidFill>
                  <a:schemeClr val="tx1"/>
                </a:solidFill>
                <a:latin typeface="Arial" panose="020B0604020202020204" pitchFamily="34" charset="0"/>
              </a:defRPr>
            </a:lvl8pPr>
            <a:lvl9pPr eaLnBrk="0" fontAlgn="base" hangingPunct="0">
              <a:spcBef>
                <a:spcPct val="0"/>
              </a:spcBef>
              <a:spcAft>
                <a:spcPct val="0"/>
              </a:spcAft>
              <a:tabLst>
                <a:tab pos="5715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7150" algn="l"/>
              </a:tabLst>
            </a:pPr>
            <a:r>
              <a:rPr kumimoji="0" lang="en-US" altLang="en-US" sz="1100" b="1"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rPr>
              <a:t>Behavioral factors:</a:t>
            </a:r>
            <a:endParaRPr kumimoji="0" lang="en-US" altLang="en-US" sz="1100" b="1" u="none" strike="noStrike" cap="none" normalizeH="0" baseline="0" dirty="0">
              <a:ln>
                <a:noFill/>
              </a:ln>
              <a:solidFill>
                <a:schemeClr val="tx1"/>
              </a:solidFill>
              <a:effectLst/>
              <a:latin typeface="Century Gothic" panose="020B0502020202020204" pitchFamily="34" charset="0"/>
              <a:ea typeface="Century Gothic" charset="0"/>
              <a:cs typeface="Century Gothic" charset="0"/>
            </a:endParaRPr>
          </a:p>
          <a:p>
            <a:pPr marL="112713" indent="-112713">
              <a:buFontTx/>
              <a:buChar char="•"/>
              <a:tabLst>
                <a:tab pos="114300" algn="l"/>
              </a:tabLst>
            </a:pPr>
            <a:r>
              <a:rPr lang="en-US" altLang="en-US" sz="1100" dirty="0">
                <a:solidFill>
                  <a:srgbClr val="FFFFFF"/>
                </a:solidFill>
                <a:latin typeface="Century Gothic" panose="020B0502020202020204" pitchFamily="34" charset="0"/>
                <a:ea typeface="Century Gothic" charset="0"/>
                <a:cs typeface="Century Gothic" charset="0"/>
              </a:rPr>
              <a:t>Level of knowledge of content of HIS forms</a:t>
            </a:r>
          </a:p>
          <a:p>
            <a:pPr marL="112713" indent="-112713">
              <a:buFontTx/>
              <a:buChar char="•"/>
              <a:tabLst>
                <a:tab pos="114300" algn="l"/>
              </a:tabLst>
            </a:pPr>
            <a:r>
              <a:rPr lang="en-US" altLang="en-US" sz="1100" dirty="0">
                <a:solidFill>
                  <a:srgbClr val="FFFFFF"/>
                </a:solidFill>
                <a:latin typeface="Century Gothic" panose="020B0502020202020204" pitchFamily="34" charset="0"/>
                <a:ea typeface="Century Gothic" charset="0"/>
                <a:cs typeface="Century Gothic" charset="0"/>
              </a:rPr>
              <a:t>Data quality checking skills</a:t>
            </a:r>
          </a:p>
          <a:p>
            <a:pPr marL="112713" indent="-112713">
              <a:buFontTx/>
              <a:buChar char="•"/>
              <a:tabLst>
                <a:tab pos="114300" algn="l"/>
              </a:tabLst>
            </a:pPr>
            <a:r>
              <a:rPr lang="en-US" altLang="en-US" sz="1100" dirty="0">
                <a:solidFill>
                  <a:srgbClr val="FFFFFF"/>
                </a:solidFill>
                <a:latin typeface="Century Gothic" panose="020B0502020202020204" pitchFamily="34" charset="0"/>
                <a:ea typeface="Century Gothic" charset="0"/>
                <a:cs typeface="Century Gothic" charset="0"/>
              </a:rPr>
              <a:t>Problem-solving for HIS tasks</a:t>
            </a:r>
          </a:p>
          <a:p>
            <a:pPr marL="112713" indent="-112713">
              <a:buFontTx/>
              <a:buChar char="•"/>
              <a:tabLst>
                <a:tab pos="114300" algn="l"/>
              </a:tabLst>
            </a:pPr>
            <a:r>
              <a:rPr lang="en-US" altLang="en-US" sz="1100" dirty="0">
                <a:solidFill>
                  <a:srgbClr val="FFFFFF"/>
                </a:solidFill>
                <a:latin typeface="Century Gothic" panose="020B0502020202020204" pitchFamily="34" charset="0"/>
                <a:ea typeface="Century Gothic" charset="0"/>
                <a:cs typeface="Century Gothic" charset="0"/>
              </a:rPr>
              <a:t>Competence in HIS tasks</a:t>
            </a:r>
          </a:p>
          <a:p>
            <a:pPr marL="112713" indent="-112713">
              <a:buFontTx/>
              <a:buChar char="•"/>
              <a:tabLst>
                <a:tab pos="114300" algn="l"/>
              </a:tabLst>
            </a:pPr>
            <a:r>
              <a:rPr lang="en-US" altLang="en-US" sz="1100" dirty="0">
                <a:solidFill>
                  <a:srgbClr val="FFFFFF"/>
                </a:solidFill>
                <a:latin typeface="Century Gothic" panose="020B0502020202020204" pitchFamily="34" charset="0"/>
                <a:ea typeface="Century Gothic" charset="0"/>
                <a:cs typeface="Century Gothic" charset="0"/>
              </a:rPr>
              <a:t>Confidence levels for HIS tasks</a:t>
            </a:r>
          </a:p>
          <a:p>
            <a:pPr marL="112713" indent="-112713">
              <a:buFontTx/>
              <a:buChar char="•"/>
              <a:tabLst>
                <a:tab pos="114300" algn="l"/>
              </a:tabLst>
            </a:pPr>
            <a:r>
              <a:rPr lang="en-US" altLang="en-US" sz="1100" dirty="0">
                <a:solidFill>
                  <a:srgbClr val="FFFFFF"/>
                </a:solidFill>
                <a:latin typeface="Century Gothic" panose="020B0502020202020204" pitchFamily="34" charset="0"/>
                <a:ea typeface="Century Gothic" charset="0"/>
                <a:cs typeface="Century Gothic" charset="0"/>
              </a:rPr>
              <a:t>Motivation</a:t>
            </a:r>
          </a:p>
        </p:txBody>
      </p:sp>
      <p:sp>
        <p:nvSpPr>
          <p:cNvPr id="14" name="Text Box 15"/>
          <p:cNvSpPr txBox="1">
            <a:spLocks noChangeArrowheads="1"/>
          </p:cNvSpPr>
          <p:nvPr/>
        </p:nvSpPr>
        <p:spPr bwMode="auto">
          <a:xfrm>
            <a:off x="4091540" y="3016835"/>
            <a:ext cx="1466255" cy="1884522"/>
          </a:xfrm>
          <a:prstGeom prst="rect">
            <a:avLst/>
          </a:prstGeom>
          <a:solidFill>
            <a:schemeClr val="accent6">
              <a:lumMod val="75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eaLnBrk="0" fontAlgn="base" hangingPunct="0">
              <a:spcBef>
                <a:spcPct val="0"/>
              </a:spcBef>
              <a:spcAft>
                <a:spcPct val="0"/>
              </a:spcAft>
              <a:tabLst>
                <a:tab pos="57150" algn="l"/>
              </a:tabLst>
              <a:defRPr>
                <a:solidFill>
                  <a:schemeClr val="tx1"/>
                </a:solidFill>
                <a:latin typeface="Arial" panose="020B0604020202020204" pitchFamily="34" charset="0"/>
              </a:defRPr>
            </a:lvl1pPr>
            <a:lvl2pPr eaLnBrk="0" fontAlgn="base" hangingPunct="0">
              <a:spcBef>
                <a:spcPct val="0"/>
              </a:spcBef>
              <a:spcAft>
                <a:spcPct val="0"/>
              </a:spcAft>
              <a:tabLst>
                <a:tab pos="57150" algn="l"/>
              </a:tabLst>
              <a:defRPr>
                <a:solidFill>
                  <a:schemeClr val="tx1"/>
                </a:solidFill>
                <a:latin typeface="Arial" panose="020B0604020202020204" pitchFamily="34" charset="0"/>
              </a:defRPr>
            </a:lvl2pPr>
            <a:lvl3pPr eaLnBrk="0" fontAlgn="base" hangingPunct="0">
              <a:spcBef>
                <a:spcPct val="0"/>
              </a:spcBef>
              <a:spcAft>
                <a:spcPct val="0"/>
              </a:spcAft>
              <a:tabLst>
                <a:tab pos="57150" algn="l"/>
              </a:tabLst>
              <a:defRPr>
                <a:solidFill>
                  <a:schemeClr val="tx1"/>
                </a:solidFill>
                <a:latin typeface="Arial" panose="020B0604020202020204" pitchFamily="34" charset="0"/>
              </a:defRPr>
            </a:lvl3pPr>
            <a:lvl4pPr eaLnBrk="0" fontAlgn="base" hangingPunct="0">
              <a:spcBef>
                <a:spcPct val="0"/>
              </a:spcBef>
              <a:spcAft>
                <a:spcPct val="0"/>
              </a:spcAft>
              <a:tabLst>
                <a:tab pos="57150" algn="l"/>
              </a:tabLst>
              <a:defRPr>
                <a:solidFill>
                  <a:schemeClr val="tx1"/>
                </a:solidFill>
                <a:latin typeface="Arial" panose="020B0604020202020204" pitchFamily="34" charset="0"/>
              </a:defRPr>
            </a:lvl4pPr>
            <a:lvl5pPr eaLnBrk="0" fontAlgn="base" hangingPunct="0">
              <a:spcBef>
                <a:spcPct val="0"/>
              </a:spcBef>
              <a:spcAft>
                <a:spcPct val="0"/>
              </a:spcAft>
              <a:tabLst>
                <a:tab pos="57150" algn="l"/>
              </a:tabLst>
              <a:defRPr>
                <a:solidFill>
                  <a:schemeClr val="tx1"/>
                </a:solidFill>
                <a:latin typeface="Arial" panose="020B0604020202020204" pitchFamily="34" charset="0"/>
              </a:defRPr>
            </a:lvl5pPr>
            <a:lvl6pPr eaLnBrk="0" fontAlgn="base" hangingPunct="0">
              <a:spcBef>
                <a:spcPct val="0"/>
              </a:spcBef>
              <a:spcAft>
                <a:spcPct val="0"/>
              </a:spcAft>
              <a:tabLst>
                <a:tab pos="57150" algn="l"/>
              </a:tabLst>
              <a:defRPr>
                <a:solidFill>
                  <a:schemeClr val="tx1"/>
                </a:solidFill>
                <a:latin typeface="Arial" panose="020B0604020202020204" pitchFamily="34" charset="0"/>
              </a:defRPr>
            </a:lvl6pPr>
            <a:lvl7pPr eaLnBrk="0" fontAlgn="base" hangingPunct="0">
              <a:spcBef>
                <a:spcPct val="0"/>
              </a:spcBef>
              <a:spcAft>
                <a:spcPct val="0"/>
              </a:spcAft>
              <a:tabLst>
                <a:tab pos="57150" algn="l"/>
              </a:tabLst>
              <a:defRPr>
                <a:solidFill>
                  <a:schemeClr val="tx1"/>
                </a:solidFill>
                <a:latin typeface="Arial" panose="020B0604020202020204" pitchFamily="34" charset="0"/>
              </a:defRPr>
            </a:lvl7pPr>
            <a:lvl8pPr eaLnBrk="0" fontAlgn="base" hangingPunct="0">
              <a:spcBef>
                <a:spcPct val="0"/>
              </a:spcBef>
              <a:spcAft>
                <a:spcPct val="0"/>
              </a:spcAft>
              <a:tabLst>
                <a:tab pos="57150" algn="l"/>
              </a:tabLst>
              <a:defRPr>
                <a:solidFill>
                  <a:schemeClr val="tx1"/>
                </a:solidFill>
                <a:latin typeface="Arial" panose="020B0604020202020204" pitchFamily="34" charset="0"/>
              </a:defRPr>
            </a:lvl8pPr>
            <a:lvl9pPr eaLnBrk="0" fontAlgn="base" hangingPunct="0">
              <a:spcBef>
                <a:spcPct val="0"/>
              </a:spcBef>
              <a:spcAft>
                <a:spcPct val="0"/>
              </a:spcAft>
              <a:tabLst>
                <a:tab pos="5715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7150" algn="l"/>
              </a:tabLst>
            </a:pPr>
            <a:endParaRPr kumimoji="0" lang="en-US" altLang="en-US" sz="1050" b="1" u="none" strike="noStrike" cap="none" normalizeH="0" baseline="0" dirty="0">
              <a:ln>
                <a:noFill/>
              </a:ln>
              <a:solidFill>
                <a:srgbClr val="FFFFFF"/>
              </a:solidFill>
              <a:effectLst/>
              <a:latin typeface="Century Gothic" charset="0"/>
              <a:ea typeface="Century Gothic" charset="0"/>
              <a:cs typeface="Century Gothic" charset="0"/>
            </a:endParaRPr>
          </a:p>
          <a:p>
            <a:pPr marL="0" marR="0" lvl="0" indent="0" algn="l" defTabSz="914400" rtl="0" eaLnBrk="0" fontAlgn="base" latinLnBrk="0" hangingPunct="0">
              <a:lnSpc>
                <a:spcPct val="100000"/>
              </a:lnSpc>
              <a:spcBef>
                <a:spcPct val="0"/>
              </a:spcBef>
              <a:spcAft>
                <a:spcPct val="0"/>
              </a:spcAft>
              <a:buClrTx/>
              <a:buSzTx/>
              <a:buFontTx/>
              <a:buNone/>
              <a:tabLst>
                <a:tab pos="57150" algn="l"/>
              </a:tabLst>
            </a:pPr>
            <a:r>
              <a:rPr kumimoji="0" lang="en-US" altLang="en-US" sz="1100" b="1"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rPr>
              <a:t>RHIS processes:</a:t>
            </a:r>
            <a:endParaRPr kumimoji="0" lang="en-US" altLang="en-US" sz="1100" b="1" u="none" strike="noStrike" cap="none" normalizeH="0" baseline="0" dirty="0">
              <a:ln>
                <a:noFill/>
              </a:ln>
              <a:solidFill>
                <a:schemeClr val="tx1"/>
              </a:solidFill>
              <a:effectLst/>
              <a:latin typeface="Century Gothic" panose="020B0502020202020204" pitchFamily="34" charset="0"/>
              <a:ea typeface="Century Gothic" charset="0"/>
              <a:cs typeface="Century Gothic" charset="0"/>
            </a:endParaRPr>
          </a:p>
          <a:p>
            <a:pPr marL="112713" marR="0" lvl="0" indent="-112713" algn="l" defTabSz="914400" rtl="0" eaLnBrk="0" fontAlgn="base" latinLnBrk="0" hangingPunct="0">
              <a:lnSpc>
                <a:spcPct val="100000"/>
              </a:lnSpc>
              <a:spcBef>
                <a:spcPct val="0"/>
              </a:spcBef>
              <a:spcAft>
                <a:spcPct val="0"/>
              </a:spcAft>
              <a:buClrTx/>
              <a:buSzTx/>
              <a:buFontTx/>
              <a:buChar char="•"/>
              <a:tabLst>
                <a:tab pos="57150" algn="l"/>
              </a:tabLst>
            </a:pPr>
            <a:r>
              <a:rPr lang="en-US" altLang="en-US" sz="1100" dirty="0">
                <a:solidFill>
                  <a:srgbClr val="FFFFFF"/>
                </a:solidFill>
                <a:latin typeface="Century Gothic" panose="020B0502020202020204" pitchFamily="34" charset="0"/>
                <a:ea typeface="Century Gothic" charset="0"/>
                <a:cs typeface="Century Gothic" charset="0"/>
              </a:rPr>
              <a:t>Data collection</a:t>
            </a:r>
          </a:p>
          <a:p>
            <a:pPr marL="112713" marR="0" lvl="0" indent="-112713" algn="l" defTabSz="914400" rtl="0" eaLnBrk="0" fontAlgn="base" latinLnBrk="0" hangingPunct="0">
              <a:lnSpc>
                <a:spcPct val="100000"/>
              </a:lnSpc>
              <a:spcBef>
                <a:spcPct val="0"/>
              </a:spcBef>
              <a:spcAft>
                <a:spcPct val="0"/>
              </a:spcAft>
              <a:buClrTx/>
              <a:buSzTx/>
              <a:buFontTx/>
              <a:buChar char="•"/>
              <a:tabLst>
                <a:tab pos="57150" algn="l"/>
              </a:tabLst>
            </a:pPr>
            <a:r>
              <a:rPr lang="en-US" altLang="en-US" sz="1100" dirty="0">
                <a:solidFill>
                  <a:srgbClr val="FFFFFF"/>
                </a:solidFill>
                <a:latin typeface="Century Gothic" panose="020B0502020202020204" pitchFamily="34" charset="0"/>
                <a:ea typeface="Century Gothic" charset="0"/>
                <a:cs typeface="Century Gothic" charset="0"/>
              </a:rPr>
              <a:t>Data transmission</a:t>
            </a:r>
          </a:p>
          <a:p>
            <a:pPr marL="112713" marR="0" lvl="0" indent="-112713" algn="l" defTabSz="914400" rtl="0" eaLnBrk="0" fontAlgn="base" latinLnBrk="0" hangingPunct="0">
              <a:lnSpc>
                <a:spcPct val="100000"/>
              </a:lnSpc>
              <a:spcBef>
                <a:spcPct val="0"/>
              </a:spcBef>
              <a:spcAft>
                <a:spcPct val="0"/>
              </a:spcAft>
              <a:buClrTx/>
              <a:buSzTx/>
              <a:buFontTx/>
              <a:buChar char="•"/>
              <a:tabLst>
                <a:tab pos="57150" algn="l"/>
              </a:tabLst>
            </a:pPr>
            <a:r>
              <a:rPr lang="en-US" altLang="en-US" sz="1100" dirty="0">
                <a:solidFill>
                  <a:srgbClr val="FFFFFF"/>
                </a:solidFill>
                <a:latin typeface="Century Gothic" panose="020B0502020202020204" pitchFamily="34" charset="0"/>
                <a:ea typeface="Century Gothic" charset="0"/>
                <a:cs typeface="Century Gothic" charset="0"/>
              </a:rPr>
              <a:t>Data processing</a:t>
            </a:r>
          </a:p>
          <a:p>
            <a:pPr marL="112713" marR="0" lvl="0" indent="-112713" algn="l" defTabSz="914400" rtl="0" eaLnBrk="0" fontAlgn="base" latinLnBrk="0" hangingPunct="0">
              <a:lnSpc>
                <a:spcPct val="100000"/>
              </a:lnSpc>
              <a:spcBef>
                <a:spcPct val="0"/>
              </a:spcBef>
              <a:spcAft>
                <a:spcPct val="0"/>
              </a:spcAft>
              <a:buClrTx/>
              <a:buSzTx/>
              <a:buFontTx/>
              <a:buChar char="•"/>
              <a:tabLst>
                <a:tab pos="57150" algn="l"/>
              </a:tabLst>
            </a:pPr>
            <a:r>
              <a:rPr lang="en-US" altLang="en-US" sz="1100" dirty="0">
                <a:solidFill>
                  <a:srgbClr val="FFFFFF"/>
                </a:solidFill>
                <a:latin typeface="Century Gothic" panose="020B0502020202020204" pitchFamily="34" charset="0"/>
                <a:ea typeface="Century Gothic" charset="0"/>
                <a:cs typeface="Century Gothic" charset="0"/>
              </a:rPr>
              <a:t>Data analysis</a:t>
            </a:r>
          </a:p>
          <a:p>
            <a:pPr marL="112713" marR="0" lvl="0" indent="-112713" algn="l" defTabSz="914400" rtl="0" eaLnBrk="0" fontAlgn="base" latinLnBrk="0" hangingPunct="0">
              <a:lnSpc>
                <a:spcPct val="100000"/>
              </a:lnSpc>
              <a:spcBef>
                <a:spcPct val="0"/>
              </a:spcBef>
              <a:spcAft>
                <a:spcPct val="0"/>
              </a:spcAft>
              <a:buClrTx/>
              <a:buSzTx/>
              <a:buFontTx/>
              <a:buChar char="•"/>
              <a:tabLst>
                <a:tab pos="57150" algn="l"/>
              </a:tabLst>
            </a:pPr>
            <a:r>
              <a:rPr lang="en-US" altLang="en-US" sz="1100" dirty="0">
                <a:solidFill>
                  <a:srgbClr val="FFFFFF"/>
                </a:solidFill>
                <a:latin typeface="Century Gothic" panose="020B0502020202020204" pitchFamily="34" charset="0"/>
                <a:ea typeface="Century Gothic" charset="0"/>
                <a:cs typeface="Century Gothic" charset="0"/>
              </a:rPr>
              <a:t>Data quality check</a:t>
            </a:r>
          </a:p>
          <a:p>
            <a:pPr marL="112713" marR="0" lvl="0" indent="-112713" algn="l" defTabSz="914400" rtl="0" eaLnBrk="0" fontAlgn="base" latinLnBrk="0" hangingPunct="0">
              <a:lnSpc>
                <a:spcPct val="100000"/>
              </a:lnSpc>
              <a:spcBef>
                <a:spcPct val="0"/>
              </a:spcBef>
              <a:spcAft>
                <a:spcPct val="0"/>
              </a:spcAft>
              <a:buClrTx/>
              <a:buSzTx/>
              <a:buFontTx/>
              <a:buChar char="•"/>
              <a:tabLst>
                <a:tab pos="57150" algn="l"/>
              </a:tabLst>
            </a:pPr>
            <a:r>
              <a:rPr lang="en-US" altLang="en-US" sz="1100" dirty="0">
                <a:solidFill>
                  <a:srgbClr val="FFFFFF"/>
                </a:solidFill>
                <a:latin typeface="Century Gothic" panose="020B0502020202020204" pitchFamily="34" charset="0"/>
                <a:ea typeface="Century Gothic" charset="0"/>
                <a:cs typeface="Century Gothic" charset="0"/>
              </a:rPr>
              <a:t>Feedback</a:t>
            </a:r>
          </a:p>
          <a:p>
            <a:pPr marL="0" marR="0" lvl="0" indent="0" algn="l" defTabSz="914400" rtl="0" eaLnBrk="0" fontAlgn="base" latinLnBrk="0" hangingPunct="0">
              <a:lnSpc>
                <a:spcPct val="100000"/>
              </a:lnSpc>
              <a:spcBef>
                <a:spcPct val="0"/>
              </a:spcBef>
              <a:spcAft>
                <a:spcPct val="0"/>
              </a:spcAft>
              <a:buClrTx/>
              <a:buSzTx/>
              <a:buFontTx/>
              <a:buNone/>
              <a:tabLst>
                <a:tab pos="57150" algn="l"/>
              </a:tabLst>
            </a:pPr>
            <a:endParaRPr kumimoji="0" lang="en-US" altLang="en-US" sz="1800" u="none" strike="noStrike" cap="none" normalizeH="0" baseline="0" dirty="0">
              <a:ln>
                <a:noFill/>
              </a:ln>
              <a:solidFill>
                <a:schemeClr val="tx1"/>
              </a:solidFill>
              <a:effectLst/>
              <a:latin typeface="Century Gothic" charset="0"/>
              <a:ea typeface="Century Gothic" charset="0"/>
              <a:cs typeface="Century Gothic" charset="0"/>
            </a:endParaRPr>
          </a:p>
        </p:txBody>
      </p:sp>
      <p:sp>
        <p:nvSpPr>
          <p:cNvPr id="16" name="Text Box 13"/>
          <p:cNvSpPr txBox="1">
            <a:spLocks noChangeArrowheads="1"/>
          </p:cNvSpPr>
          <p:nvPr/>
        </p:nvSpPr>
        <p:spPr bwMode="auto">
          <a:xfrm>
            <a:off x="7291486" y="3479762"/>
            <a:ext cx="1242010" cy="1093054"/>
          </a:xfrm>
          <a:prstGeom prst="rect">
            <a:avLst/>
          </a:prstGeom>
          <a:solidFill>
            <a:schemeClr val="tx2">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1"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300" b="1"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rPr>
              <a:t>Improved health system performance</a:t>
            </a:r>
            <a:endParaRPr kumimoji="0" lang="en-US" altLang="en-US" sz="1300" b="1" u="none" strike="noStrike" cap="none" normalizeH="0" baseline="0" dirty="0">
              <a:ln>
                <a:noFill/>
              </a:ln>
              <a:solidFill>
                <a:schemeClr val="tx1"/>
              </a:solidFill>
              <a:effectLst/>
              <a:latin typeface="Century Gothic" panose="020B0502020202020204" pitchFamily="34" charset="0"/>
              <a:ea typeface="Century Gothic" charset="0"/>
              <a:cs typeface="Century Gothic" charset="0"/>
            </a:endParaRPr>
          </a:p>
        </p:txBody>
      </p:sp>
      <p:sp>
        <p:nvSpPr>
          <p:cNvPr id="17" name="Text Box 12"/>
          <p:cNvSpPr txBox="1">
            <a:spLocks noChangeArrowheads="1"/>
          </p:cNvSpPr>
          <p:nvPr/>
        </p:nvSpPr>
        <p:spPr bwMode="auto">
          <a:xfrm>
            <a:off x="8879550" y="3585363"/>
            <a:ext cx="1026450" cy="776608"/>
          </a:xfrm>
          <a:prstGeom prst="rect">
            <a:avLst/>
          </a:prstGeom>
          <a:solidFill>
            <a:schemeClr val="tx2">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rPr>
              <a:t>Improved health status</a:t>
            </a:r>
            <a:endParaRPr kumimoji="0" lang="en-US" altLang="en-US" sz="3600" b="1" u="none" strike="noStrike" cap="none" normalizeH="0" baseline="0" dirty="0">
              <a:ln>
                <a:noFill/>
              </a:ln>
              <a:solidFill>
                <a:schemeClr val="tx1"/>
              </a:solidFill>
              <a:effectLst/>
              <a:latin typeface="Century Gothic" panose="020B0502020202020204" pitchFamily="34" charset="0"/>
              <a:ea typeface="Century Gothic" charset="0"/>
              <a:cs typeface="Century Gothic" charset="0"/>
            </a:endParaRPr>
          </a:p>
        </p:txBody>
      </p:sp>
      <p:sp>
        <p:nvSpPr>
          <p:cNvPr id="18" name="AutoShape 11"/>
          <p:cNvSpPr>
            <a:spLocks noChangeShapeType="1"/>
          </p:cNvSpPr>
          <p:nvPr/>
        </p:nvSpPr>
        <p:spPr bwMode="auto">
          <a:xfrm>
            <a:off x="1938858" y="3351070"/>
            <a:ext cx="305704" cy="0"/>
          </a:xfrm>
          <a:prstGeom prst="straightConnector1">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Century Gothic" charset="0"/>
              <a:ea typeface="Century Gothic" charset="0"/>
              <a:cs typeface="Century Gothic" charset="0"/>
            </a:endParaRPr>
          </a:p>
        </p:txBody>
      </p:sp>
      <p:sp>
        <p:nvSpPr>
          <p:cNvPr id="19" name="AutoShape 10"/>
          <p:cNvSpPr>
            <a:spLocks noChangeShapeType="1"/>
          </p:cNvSpPr>
          <p:nvPr/>
        </p:nvSpPr>
        <p:spPr bwMode="auto">
          <a:xfrm>
            <a:off x="1938858" y="4892818"/>
            <a:ext cx="305704" cy="0"/>
          </a:xfrm>
          <a:prstGeom prst="straightConnector1">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Century Gothic" charset="0"/>
              <a:ea typeface="Century Gothic" charset="0"/>
              <a:cs typeface="Century Gothic" charset="0"/>
            </a:endParaRPr>
          </a:p>
        </p:txBody>
      </p:sp>
      <p:sp>
        <p:nvSpPr>
          <p:cNvPr id="20" name="AutoShape 9"/>
          <p:cNvSpPr>
            <a:spLocks noChangeShapeType="1"/>
          </p:cNvSpPr>
          <p:nvPr/>
        </p:nvSpPr>
        <p:spPr bwMode="auto">
          <a:xfrm>
            <a:off x="3785836" y="3991690"/>
            <a:ext cx="305704" cy="0"/>
          </a:xfrm>
          <a:prstGeom prst="straightConnector1">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Century Gothic" charset="0"/>
              <a:ea typeface="Century Gothic" charset="0"/>
              <a:cs typeface="Century Gothic" charset="0"/>
            </a:endParaRPr>
          </a:p>
        </p:txBody>
      </p:sp>
      <p:sp>
        <p:nvSpPr>
          <p:cNvPr id="21" name="AutoShape 8"/>
          <p:cNvSpPr>
            <a:spLocks noChangeShapeType="1"/>
          </p:cNvSpPr>
          <p:nvPr/>
        </p:nvSpPr>
        <p:spPr bwMode="auto">
          <a:xfrm>
            <a:off x="5567320" y="3991690"/>
            <a:ext cx="305704" cy="0"/>
          </a:xfrm>
          <a:prstGeom prst="straightConnector1">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Century Gothic" charset="0"/>
              <a:ea typeface="Century Gothic" charset="0"/>
              <a:cs typeface="Century Gothic" charset="0"/>
            </a:endParaRPr>
          </a:p>
        </p:txBody>
      </p:sp>
      <p:sp>
        <p:nvSpPr>
          <p:cNvPr id="23" name="AutoShape 6"/>
          <p:cNvSpPr>
            <a:spLocks noChangeShapeType="1"/>
          </p:cNvSpPr>
          <p:nvPr/>
        </p:nvSpPr>
        <p:spPr bwMode="auto">
          <a:xfrm>
            <a:off x="8533496" y="3991690"/>
            <a:ext cx="305704" cy="0"/>
          </a:xfrm>
          <a:prstGeom prst="straightConnector1">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Century Gothic" charset="0"/>
              <a:ea typeface="Century Gothic" charset="0"/>
              <a:cs typeface="Century Gothic" charset="0"/>
            </a:endParaRPr>
          </a:p>
        </p:txBody>
      </p:sp>
      <p:sp>
        <p:nvSpPr>
          <p:cNvPr id="24" name="AutoShape 5"/>
          <p:cNvSpPr>
            <a:spLocks noChangeShapeType="1"/>
          </p:cNvSpPr>
          <p:nvPr/>
        </p:nvSpPr>
        <p:spPr bwMode="auto">
          <a:xfrm>
            <a:off x="1938858" y="2376213"/>
            <a:ext cx="2226951" cy="579999"/>
          </a:xfrm>
          <a:prstGeom prst="straightConnector1">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Century Gothic" charset="0"/>
              <a:ea typeface="Century Gothic" charset="0"/>
              <a:cs typeface="Century Gothic" charset="0"/>
            </a:endParaRPr>
          </a:p>
        </p:txBody>
      </p:sp>
      <p:sp>
        <p:nvSpPr>
          <p:cNvPr id="25" name="AutoShape 4"/>
          <p:cNvSpPr>
            <a:spLocks noChangeShapeType="1"/>
          </p:cNvSpPr>
          <p:nvPr/>
        </p:nvSpPr>
        <p:spPr bwMode="auto">
          <a:xfrm flipV="1">
            <a:off x="1938858" y="5331913"/>
            <a:ext cx="2226951" cy="937173"/>
          </a:xfrm>
          <a:prstGeom prst="straightConnector1">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Century Gothic" charset="0"/>
              <a:ea typeface="Century Gothic" charset="0"/>
              <a:cs typeface="Century Gothic" charset="0"/>
            </a:endParaRPr>
          </a:p>
        </p:txBody>
      </p:sp>
      <p:sp>
        <p:nvSpPr>
          <p:cNvPr id="26" name="Text Box 3"/>
          <p:cNvSpPr txBox="1">
            <a:spLocks noChangeArrowheads="1"/>
          </p:cNvSpPr>
          <p:nvPr/>
        </p:nvSpPr>
        <p:spPr bwMode="auto">
          <a:xfrm>
            <a:off x="304800" y="4240808"/>
            <a:ext cx="1634058" cy="2121667"/>
          </a:xfrm>
          <a:prstGeom prst="rect">
            <a:avLst/>
          </a:prstGeom>
          <a:solidFill>
            <a:srgbClr val="A7BF39"/>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eaLnBrk="0" fontAlgn="base" hangingPunct="0">
              <a:spcBef>
                <a:spcPct val="0"/>
              </a:spcBef>
              <a:spcAft>
                <a:spcPct val="0"/>
              </a:spcAft>
              <a:tabLst>
                <a:tab pos="114300" algn="l"/>
              </a:tabLst>
              <a:defRPr>
                <a:solidFill>
                  <a:schemeClr val="tx1"/>
                </a:solidFill>
                <a:latin typeface="Arial" panose="020B0604020202020204" pitchFamily="34" charset="0"/>
              </a:defRPr>
            </a:lvl1pPr>
            <a:lvl2pPr eaLnBrk="0" fontAlgn="base" hangingPunct="0">
              <a:spcBef>
                <a:spcPct val="0"/>
              </a:spcBef>
              <a:spcAft>
                <a:spcPct val="0"/>
              </a:spcAft>
              <a:tabLst>
                <a:tab pos="114300" algn="l"/>
              </a:tabLst>
              <a:defRPr>
                <a:solidFill>
                  <a:schemeClr val="tx1"/>
                </a:solidFill>
                <a:latin typeface="Arial" panose="020B0604020202020204" pitchFamily="34" charset="0"/>
              </a:defRPr>
            </a:lvl2pPr>
            <a:lvl3pPr eaLnBrk="0" fontAlgn="base" hangingPunct="0">
              <a:spcBef>
                <a:spcPct val="0"/>
              </a:spcBef>
              <a:spcAft>
                <a:spcPct val="0"/>
              </a:spcAft>
              <a:tabLst>
                <a:tab pos="114300" algn="l"/>
              </a:tabLst>
              <a:defRPr>
                <a:solidFill>
                  <a:schemeClr val="tx1"/>
                </a:solidFill>
                <a:latin typeface="Arial" panose="020B0604020202020204" pitchFamily="34" charset="0"/>
              </a:defRPr>
            </a:lvl3pPr>
            <a:lvl4pPr eaLnBrk="0" fontAlgn="base" hangingPunct="0">
              <a:spcBef>
                <a:spcPct val="0"/>
              </a:spcBef>
              <a:spcAft>
                <a:spcPct val="0"/>
              </a:spcAft>
              <a:tabLst>
                <a:tab pos="114300" algn="l"/>
              </a:tabLst>
              <a:defRPr>
                <a:solidFill>
                  <a:schemeClr val="tx1"/>
                </a:solidFill>
                <a:latin typeface="Arial" panose="020B0604020202020204" pitchFamily="34" charset="0"/>
              </a:defRPr>
            </a:lvl4pPr>
            <a:lvl5pPr eaLnBrk="0" fontAlgn="base" hangingPunct="0">
              <a:spcBef>
                <a:spcPct val="0"/>
              </a:spcBef>
              <a:spcAft>
                <a:spcPct val="0"/>
              </a:spcAft>
              <a:tabLst>
                <a:tab pos="114300" algn="l"/>
              </a:tabLst>
              <a:defRPr>
                <a:solidFill>
                  <a:schemeClr val="tx1"/>
                </a:solidFill>
                <a:latin typeface="Arial" panose="020B0604020202020204" pitchFamily="34" charset="0"/>
              </a:defRPr>
            </a:lvl5pPr>
            <a:lvl6pPr eaLnBrk="0" fontAlgn="base" hangingPunct="0">
              <a:spcBef>
                <a:spcPct val="0"/>
              </a:spcBef>
              <a:spcAft>
                <a:spcPct val="0"/>
              </a:spcAft>
              <a:tabLst>
                <a:tab pos="114300" algn="l"/>
              </a:tabLst>
              <a:defRPr>
                <a:solidFill>
                  <a:schemeClr val="tx1"/>
                </a:solidFill>
                <a:latin typeface="Arial" panose="020B0604020202020204" pitchFamily="34" charset="0"/>
              </a:defRPr>
            </a:lvl6pPr>
            <a:lvl7pPr eaLnBrk="0" fontAlgn="base" hangingPunct="0">
              <a:spcBef>
                <a:spcPct val="0"/>
              </a:spcBef>
              <a:spcAft>
                <a:spcPct val="0"/>
              </a:spcAft>
              <a:tabLst>
                <a:tab pos="114300" algn="l"/>
              </a:tabLst>
              <a:defRPr>
                <a:solidFill>
                  <a:schemeClr val="tx1"/>
                </a:solidFill>
                <a:latin typeface="Arial" panose="020B0604020202020204" pitchFamily="34" charset="0"/>
              </a:defRPr>
            </a:lvl7pPr>
            <a:lvl8pPr eaLnBrk="0" fontAlgn="base" hangingPunct="0">
              <a:spcBef>
                <a:spcPct val="0"/>
              </a:spcBef>
              <a:spcAft>
                <a:spcPct val="0"/>
              </a:spcAft>
              <a:tabLst>
                <a:tab pos="114300" algn="l"/>
              </a:tabLst>
              <a:defRPr>
                <a:solidFill>
                  <a:schemeClr val="tx1"/>
                </a:solidFill>
                <a:latin typeface="Arial" panose="020B0604020202020204" pitchFamily="34" charset="0"/>
              </a:defRPr>
            </a:lvl8pPr>
            <a:lvl9pPr eaLnBrk="0" fontAlgn="base" hangingPunct="0">
              <a:spcBef>
                <a:spcPct val="0"/>
              </a:spcBef>
              <a:spcAft>
                <a:spcPct val="0"/>
              </a:spcAft>
              <a:tabLst>
                <a:tab pos="1143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114300" algn="l"/>
              </a:tabLst>
            </a:pPr>
            <a:r>
              <a:rPr kumimoji="0" lang="en-US" altLang="en-US" sz="1100" b="1"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rPr>
              <a:t>Organizational factors:</a:t>
            </a:r>
            <a:endParaRPr kumimoji="0" lang="en-US" altLang="en-US" sz="1100" b="1" u="none" strike="noStrike" cap="none" normalizeH="0" baseline="0" dirty="0">
              <a:ln>
                <a:noFill/>
              </a:ln>
              <a:solidFill>
                <a:schemeClr val="tx1"/>
              </a:solidFill>
              <a:effectLst/>
              <a:latin typeface="Century Gothic" panose="020B0502020202020204" pitchFamily="34" charset="0"/>
              <a:ea typeface="Century Gothic" charset="0"/>
              <a:cs typeface="Century Gothic" charset="0"/>
            </a:endParaRPr>
          </a:p>
          <a:p>
            <a:pPr marL="0" marR="0" lvl="0" indent="0" algn="l" defTabSz="914400" rtl="0" eaLnBrk="0" fontAlgn="base" latinLnBrk="0" hangingPunct="0">
              <a:lnSpc>
                <a:spcPct val="100000"/>
              </a:lnSpc>
              <a:spcBef>
                <a:spcPct val="0"/>
              </a:spcBef>
              <a:spcAft>
                <a:spcPct val="0"/>
              </a:spcAft>
              <a:buClrTx/>
              <a:buSzTx/>
              <a:buFontTx/>
              <a:buNone/>
              <a:tabLst>
                <a:tab pos="114300" algn="l"/>
              </a:tabLst>
            </a:pPr>
            <a:r>
              <a:rPr kumimoji="0" lang="en-US" altLang="en-US" sz="1100"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rPr>
              <a:t>Critical management functions &amp; information needs</a:t>
            </a:r>
            <a:endParaRPr kumimoji="0" lang="en-US" altLang="en-US" sz="1100" u="none" strike="noStrike" cap="none" normalizeH="0" baseline="0" dirty="0">
              <a:ln>
                <a:noFill/>
              </a:ln>
              <a:solidFill>
                <a:schemeClr val="tx1"/>
              </a:solidFill>
              <a:effectLst/>
              <a:latin typeface="Century Gothic" panose="020B0502020202020204" pitchFamily="34" charset="0"/>
              <a:ea typeface="Century Gothic" charset="0"/>
              <a:cs typeface="Century Gothic" charset="0"/>
            </a:endParaRPr>
          </a:p>
          <a:p>
            <a:pPr marL="112713" marR="0" lvl="0" indent="-112713" algn="l" defTabSz="914400" rtl="0" eaLnBrk="0" fontAlgn="base" latinLnBrk="0" hangingPunct="0">
              <a:lnSpc>
                <a:spcPct val="100000"/>
              </a:lnSpc>
              <a:spcBef>
                <a:spcPct val="0"/>
              </a:spcBef>
              <a:spcAft>
                <a:spcPct val="0"/>
              </a:spcAft>
              <a:buClrTx/>
              <a:buSzTx/>
              <a:buFontTx/>
              <a:buChar char="•"/>
              <a:tabLst>
                <a:tab pos="114300" algn="l"/>
              </a:tabLst>
            </a:pPr>
            <a:r>
              <a:rPr lang="en-US" altLang="en-US" sz="1100" dirty="0">
                <a:solidFill>
                  <a:srgbClr val="FFFFFF"/>
                </a:solidFill>
                <a:latin typeface="Century Gothic" panose="020B0502020202020204" pitchFamily="34" charset="0"/>
                <a:ea typeface="Century Gothic" charset="0"/>
                <a:cs typeface="Century Gothic" charset="0"/>
              </a:rPr>
              <a:t>Governance</a:t>
            </a:r>
          </a:p>
          <a:p>
            <a:pPr marL="112713" marR="0" lvl="0" indent="-112713" algn="l" defTabSz="914400" rtl="0" eaLnBrk="0" fontAlgn="base" latinLnBrk="0" hangingPunct="0">
              <a:lnSpc>
                <a:spcPct val="100000"/>
              </a:lnSpc>
              <a:spcBef>
                <a:spcPct val="0"/>
              </a:spcBef>
              <a:spcAft>
                <a:spcPct val="0"/>
              </a:spcAft>
              <a:buClrTx/>
              <a:buSzTx/>
              <a:buFontTx/>
              <a:buChar char="•"/>
              <a:tabLst>
                <a:tab pos="114300" algn="l"/>
              </a:tabLst>
            </a:pPr>
            <a:r>
              <a:rPr lang="en-US" altLang="en-US" sz="1100" dirty="0">
                <a:solidFill>
                  <a:srgbClr val="FFFFFF"/>
                </a:solidFill>
                <a:latin typeface="Century Gothic" panose="020B0502020202020204" pitchFamily="34" charset="0"/>
                <a:ea typeface="Century Gothic" charset="0"/>
                <a:cs typeface="Century Gothic" charset="0"/>
              </a:rPr>
              <a:t>Planning</a:t>
            </a:r>
          </a:p>
          <a:p>
            <a:pPr marL="112713" marR="0" lvl="0" indent="-112713" algn="l" defTabSz="914400" rtl="0" eaLnBrk="0" fontAlgn="base" latinLnBrk="0" hangingPunct="0">
              <a:lnSpc>
                <a:spcPct val="100000"/>
              </a:lnSpc>
              <a:spcBef>
                <a:spcPct val="0"/>
              </a:spcBef>
              <a:spcAft>
                <a:spcPct val="0"/>
              </a:spcAft>
              <a:buClrTx/>
              <a:buSzTx/>
              <a:buFontTx/>
              <a:buChar char="•"/>
              <a:tabLst>
                <a:tab pos="114300" algn="l"/>
              </a:tabLst>
            </a:pPr>
            <a:r>
              <a:rPr lang="en-US" altLang="en-US" sz="1100" dirty="0">
                <a:solidFill>
                  <a:srgbClr val="FFFFFF"/>
                </a:solidFill>
                <a:latin typeface="Century Gothic" panose="020B0502020202020204" pitchFamily="34" charset="0"/>
                <a:ea typeface="Century Gothic" charset="0"/>
                <a:cs typeface="Century Gothic" charset="0"/>
              </a:rPr>
              <a:t>Training</a:t>
            </a:r>
          </a:p>
          <a:p>
            <a:pPr marL="112713" marR="0" lvl="0" indent="-112713" algn="l" defTabSz="914400" rtl="0" eaLnBrk="0" fontAlgn="base" latinLnBrk="0" hangingPunct="0">
              <a:lnSpc>
                <a:spcPct val="100000"/>
              </a:lnSpc>
              <a:spcBef>
                <a:spcPct val="0"/>
              </a:spcBef>
              <a:spcAft>
                <a:spcPct val="0"/>
              </a:spcAft>
              <a:buClrTx/>
              <a:buSzTx/>
              <a:buFontTx/>
              <a:buChar char="•"/>
              <a:tabLst>
                <a:tab pos="114300" algn="l"/>
              </a:tabLst>
            </a:pPr>
            <a:r>
              <a:rPr lang="en-US" altLang="en-US" sz="1100" dirty="0">
                <a:solidFill>
                  <a:srgbClr val="FFFFFF"/>
                </a:solidFill>
                <a:latin typeface="Century Gothic" panose="020B0502020202020204" pitchFamily="34" charset="0"/>
                <a:ea typeface="Century Gothic" charset="0"/>
                <a:cs typeface="Century Gothic" charset="0"/>
              </a:rPr>
              <a:t>Supervision</a:t>
            </a:r>
          </a:p>
          <a:p>
            <a:pPr marL="112713" marR="0" lvl="0" indent="-112713" algn="l" defTabSz="914400" rtl="0" eaLnBrk="0" fontAlgn="base" latinLnBrk="0" hangingPunct="0">
              <a:lnSpc>
                <a:spcPct val="100000"/>
              </a:lnSpc>
              <a:spcBef>
                <a:spcPct val="0"/>
              </a:spcBef>
              <a:spcAft>
                <a:spcPct val="0"/>
              </a:spcAft>
              <a:buClrTx/>
              <a:buSzTx/>
              <a:buFontTx/>
              <a:buChar char="•"/>
              <a:tabLst>
                <a:tab pos="114300" algn="l"/>
              </a:tabLst>
            </a:pPr>
            <a:r>
              <a:rPr lang="en-US" altLang="en-US" sz="1100" dirty="0">
                <a:solidFill>
                  <a:srgbClr val="FFFFFF"/>
                </a:solidFill>
                <a:latin typeface="Century Gothic" panose="020B0502020202020204" pitchFamily="34" charset="0"/>
                <a:ea typeface="Century Gothic" charset="0"/>
                <a:cs typeface="Century Gothic" charset="0"/>
              </a:rPr>
              <a:t>Quality</a:t>
            </a:r>
          </a:p>
          <a:p>
            <a:pPr marL="112713" marR="0" lvl="0" indent="-112713" algn="l" defTabSz="914400" rtl="0" eaLnBrk="0" fontAlgn="base" latinLnBrk="0" hangingPunct="0">
              <a:lnSpc>
                <a:spcPct val="100000"/>
              </a:lnSpc>
              <a:spcBef>
                <a:spcPct val="0"/>
              </a:spcBef>
              <a:spcAft>
                <a:spcPct val="0"/>
              </a:spcAft>
              <a:buClrTx/>
              <a:buSzTx/>
              <a:buFontTx/>
              <a:buChar char="•"/>
              <a:tabLst>
                <a:tab pos="114300" algn="l"/>
              </a:tabLst>
            </a:pPr>
            <a:r>
              <a:rPr lang="en-US" altLang="en-US" sz="1100" dirty="0">
                <a:solidFill>
                  <a:srgbClr val="FFFFFF"/>
                </a:solidFill>
                <a:latin typeface="Century Gothic" panose="020B0502020202020204" pitchFamily="34" charset="0"/>
                <a:ea typeface="Century Gothic" charset="0"/>
                <a:cs typeface="Century Gothic" charset="0"/>
              </a:rPr>
              <a:t>Finance</a:t>
            </a:r>
          </a:p>
          <a:p>
            <a:pPr marL="0" marR="0" lvl="0" indent="0" algn="l" defTabSz="914400" rtl="0" eaLnBrk="0" fontAlgn="base" latinLnBrk="0" hangingPunct="0">
              <a:lnSpc>
                <a:spcPct val="100000"/>
              </a:lnSpc>
              <a:spcBef>
                <a:spcPct val="0"/>
              </a:spcBef>
              <a:spcAft>
                <a:spcPct val="0"/>
              </a:spcAft>
              <a:buClrTx/>
              <a:buSzTx/>
              <a:buFontTx/>
              <a:buNone/>
              <a:tabLst>
                <a:tab pos="114300" algn="l"/>
              </a:tabLst>
            </a:pPr>
            <a:endParaRPr kumimoji="0" lang="en-US" altLang="en-US" sz="1800" u="none" strike="noStrike" cap="none" normalizeH="0" baseline="0" dirty="0">
              <a:ln>
                <a:noFill/>
              </a:ln>
              <a:solidFill>
                <a:schemeClr val="tx1"/>
              </a:solidFill>
              <a:effectLst/>
              <a:latin typeface="Century Gothic" charset="0"/>
              <a:ea typeface="Century Gothic" charset="0"/>
              <a:cs typeface="Century Gothic" charset="0"/>
            </a:endParaRPr>
          </a:p>
        </p:txBody>
      </p:sp>
      <p:sp>
        <p:nvSpPr>
          <p:cNvPr id="27" name="Text Box 2"/>
          <p:cNvSpPr txBox="1">
            <a:spLocks noChangeArrowheads="1"/>
          </p:cNvSpPr>
          <p:nvPr/>
        </p:nvSpPr>
        <p:spPr bwMode="auto">
          <a:xfrm>
            <a:off x="304800" y="6362476"/>
            <a:ext cx="1634058" cy="596383"/>
          </a:xfrm>
          <a:prstGeom prst="rect">
            <a:avLst/>
          </a:prstGeom>
          <a:solidFill>
            <a:srgbClr val="AA2573"/>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eaLnBrk="0" fontAlgn="base" hangingPunct="0">
              <a:spcBef>
                <a:spcPct val="0"/>
              </a:spcBef>
              <a:spcAft>
                <a:spcPct val="0"/>
              </a:spcAft>
              <a:tabLst>
                <a:tab pos="114300" algn="l"/>
              </a:tabLst>
              <a:defRPr>
                <a:solidFill>
                  <a:schemeClr val="tx1"/>
                </a:solidFill>
                <a:latin typeface="Arial" panose="020B0604020202020204" pitchFamily="34" charset="0"/>
              </a:defRPr>
            </a:lvl1pPr>
            <a:lvl2pPr eaLnBrk="0" fontAlgn="base" hangingPunct="0">
              <a:spcBef>
                <a:spcPct val="0"/>
              </a:spcBef>
              <a:spcAft>
                <a:spcPct val="0"/>
              </a:spcAft>
              <a:tabLst>
                <a:tab pos="114300" algn="l"/>
              </a:tabLst>
              <a:defRPr>
                <a:solidFill>
                  <a:schemeClr val="tx1"/>
                </a:solidFill>
                <a:latin typeface="Arial" panose="020B0604020202020204" pitchFamily="34" charset="0"/>
              </a:defRPr>
            </a:lvl2pPr>
            <a:lvl3pPr eaLnBrk="0" fontAlgn="base" hangingPunct="0">
              <a:spcBef>
                <a:spcPct val="0"/>
              </a:spcBef>
              <a:spcAft>
                <a:spcPct val="0"/>
              </a:spcAft>
              <a:tabLst>
                <a:tab pos="114300" algn="l"/>
              </a:tabLst>
              <a:defRPr>
                <a:solidFill>
                  <a:schemeClr val="tx1"/>
                </a:solidFill>
                <a:latin typeface="Arial" panose="020B0604020202020204" pitchFamily="34" charset="0"/>
              </a:defRPr>
            </a:lvl3pPr>
            <a:lvl4pPr eaLnBrk="0" fontAlgn="base" hangingPunct="0">
              <a:spcBef>
                <a:spcPct val="0"/>
              </a:spcBef>
              <a:spcAft>
                <a:spcPct val="0"/>
              </a:spcAft>
              <a:tabLst>
                <a:tab pos="114300" algn="l"/>
              </a:tabLst>
              <a:defRPr>
                <a:solidFill>
                  <a:schemeClr val="tx1"/>
                </a:solidFill>
                <a:latin typeface="Arial" panose="020B0604020202020204" pitchFamily="34" charset="0"/>
              </a:defRPr>
            </a:lvl4pPr>
            <a:lvl5pPr eaLnBrk="0" fontAlgn="base" hangingPunct="0">
              <a:spcBef>
                <a:spcPct val="0"/>
              </a:spcBef>
              <a:spcAft>
                <a:spcPct val="0"/>
              </a:spcAft>
              <a:tabLst>
                <a:tab pos="114300" algn="l"/>
              </a:tabLst>
              <a:defRPr>
                <a:solidFill>
                  <a:schemeClr val="tx1"/>
                </a:solidFill>
                <a:latin typeface="Arial" panose="020B0604020202020204" pitchFamily="34" charset="0"/>
              </a:defRPr>
            </a:lvl5pPr>
            <a:lvl6pPr eaLnBrk="0" fontAlgn="base" hangingPunct="0">
              <a:spcBef>
                <a:spcPct val="0"/>
              </a:spcBef>
              <a:spcAft>
                <a:spcPct val="0"/>
              </a:spcAft>
              <a:tabLst>
                <a:tab pos="114300" algn="l"/>
              </a:tabLst>
              <a:defRPr>
                <a:solidFill>
                  <a:schemeClr val="tx1"/>
                </a:solidFill>
                <a:latin typeface="Arial" panose="020B0604020202020204" pitchFamily="34" charset="0"/>
              </a:defRPr>
            </a:lvl6pPr>
            <a:lvl7pPr eaLnBrk="0" fontAlgn="base" hangingPunct="0">
              <a:spcBef>
                <a:spcPct val="0"/>
              </a:spcBef>
              <a:spcAft>
                <a:spcPct val="0"/>
              </a:spcAft>
              <a:tabLst>
                <a:tab pos="114300" algn="l"/>
              </a:tabLst>
              <a:defRPr>
                <a:solidFill>
                  <a:schemeClr val="tx1"/>
                </a:solidFill>
                <a:latin typeface="Arial" panose="020B0604020202020204" pitchFamily="34" charset="0"/>
              </a:defRPr>
            </a:lvl7pPr>
            <a:lvl8pPr eaLnBrk="0" fontAlgn="base" hangingPunct="0">
              <a:spcBef>
                <a:spcPct val="0"/>
              </a:spcBef>
              <a:spcAft>
                <a:spcPct val="0"/>
              </a:spcAft>
              <a:tabLst>
                <a:tab pos="114300" algn="l"/>
              </a:tabLst>
              <a:defRPr>
                <a:solidFill>
                  <a:schemeClr val="tx1"/>
                </a:solidFill>
                <a:latin typeface="Arial" panose="020B0604020202020204" pitchFamily="34" charset="0"/>
              </a:defRPr>
            </a:lvl8pPr>
            <a:lvl9pPr eaLnBrk="0" fontAlgn="base" hangingPunct="0">
              <a:spcBef>
                <a:spcPct val="0"/>
              </a:spcBef>
              <a:spcAft>
                <a:spcPct val="0"/>
              </a:spcAft>
              <a:tabLst>
                <a:tab pos="114300" algn="l"/>
              </a:tabLst>
              <a:defRPr>
                <a:solidFill>
                  <a:schemeClr val="tx1"/>
                </a:solidFill>
                <a:latin typeface="Arial" panose="020B0604020202020204" pitchFamily="34" charset="0"/>
              </a:defRPr>
            </a:lvl9pPr>
          </a:lstStyle>
          <a:p>
            <a:pPr marL="112713" indent="-112713">
              <a:buFontTx/>
              <a:buChar char="•"/>
            </a:pPr>
            <a:r>
              <a:rPr lang="en-US" altLang="en-US" sz="1100" dirty="0">
                <a:solidFill>
                  <a:srgbClr val="FFFFFF"/>
                </a:solidFill>
                <a:latin typeface="Century Gothic" panose="020B0502020202020204" pitchFamily="34" charset="0"/>
                <a:ea typeface="Century Gothic" charset="0"/>
                <a:cs typeface="Century Gothic" charset="0"/>
              </a:rPr>
              <a:t>Promotion of a culture of information</a:t>
            </a:r>
          </a:p>
          <a:p>
            <a:pPr marL="0" marR="0" lvl="0" indent="0" algn="l" defTabSz="914400" rtl="0" eaLnBrk="0" fontAlgn="base" latinLnBrk="0" hangingPunct="0">
              <a:lnSpc>
                <a:spcPct val="100000"/>
              </a:lnSpc>
              <a:spcBef>
                <a:spcPct val="0"/>
              </a:spcBef>
              <a:spcAft>
                <a:spcPct val="0"/>
              </a:spcAft>
              <a:buClrTx/>
              <a:buSzTx/>
              <a:buFontTx/>
              <a:buNone/>
              <a:tabLst>
                <a:tab pos="114300" algn="l"/>
              </a:tabLst>
            </a:pPr>
            <a:endParaRPr kumimoji="0" lang="en-US" altLang="en-US" sz="1800" u="none" strike="noStrike" cap="none" normalizeH="0" baseline="0" dirty="0">
              <a:ln>
                <a:noFill/>
              </a:ln>
              <a:solidFill>
                <a:schemeClr val="tx1"/>
              </a:solidFill>
              <a:effectLst/>
              <a:latin typeface="Century Gothic" charset="0"/>
              <a:ea typeface="Century Gothic" charset="0"/>
              <a:cs typeface="Century Gothic" charset="0"/>
            </a:endParaRPr>
          </a:p>
        </p:txBody>
      </p:sp>
      <p:sp>
        <p:nvSpPr>
          <p:cNvPr id="28" name="Text Box 1"/>
          <p:cNvSpPr txBox="1">
            <a:spLocks noChangeArrowheads="1"/>
          </p:cNvSpPr>
          <p:nvPr/>
        </p:nvSpPr>
        <p:spPr bwMode="auto">
          <a:xfrm>
            <a:off x="304800" y="6958859"/>
            <a:ext cx="1634058" cy="432541"/>
          </a:xfrm>
          <a:prstGeom prst="rect">
            <a:avLst/>
          </a:prstGeom>
          <a:solidFill>
            <a:srgbClr val="C83537"/>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eaLnBrk="0" fontAlgn="base" hangingPunct="0">
              <a:spcBef>
                <a:spcPct val="0"/>
              </a:spcBef>
              <a:spcAft>
                <a:spcPct val="0"/>
              </a:spcAft>
              <a:tabLst>
                <a:tab pos="57150" algn="l"/>
              </a:tabLst>
              <a:defRPr>
                <a:solidFill>
                  <a:schemeClr val="tx1"/>
                </a:solidFill>
                <a:latin typeface="Arial" panose="020B0604020202020204" pitchFamily="34" charset="0"/>
              </a:defRPr>
            </a:lvl1pPr>
            <a:lvl2pPr eaLnBrk="0" fontAlgn="base" hangingPunct="0">
              <a:spcBef>
                <a:spcPct val="0"/>
              </a:spcBef>
              <a:spcAft>
                <a:spcPct val="0"/>
              </a:spcAft>
              <a:tabLst>
                <a:tab pos="57150" algn="l"/>
              </a:tabLst>
              <a:defRPr>
                <a:solidFill>
                  <a:schemeClr val="tx1"/>
                </a:solidFill>
                <a:latin typeface="Arial" panose="020B0604020202020204" pitchFamily="34" charset="0"/>
              </a:defRPr>
            </a:lvl2pPr>
            <a:lvl3pPr eaLnBrk="0" fontAlgn="base" hangingPunct="0">
              <a:spcBef>
                <a:spcPct val="0"/>
              </a:spcBef>
              <a:spcAft>
                <a:spcPct val="0"/>
              </a:spcAft>
              <a:tabLst>
                <a:tab pos="57150" algn="l"/>
              </a:tabLst>
              <a:defRPr>
                <a:solidFill>
                  <a:schemeClr val="tx1"/>
                </a:solidFill>
                <a:latin typeface="Arial" panose="020B0604020202020204" pitchFamily="34" charset="0"/>
              </a:defRPr>
            </a:lvl3pPr>
            <a:lvl4pPr eaLnBrk="0" fontAlgn="base" hangingPunct="0">
              <a:spcBef>
                <a:spcPct val="0"/>
              </a:spcBef>
              <a:spcAft>
                <a:spcPct val="0"/>
              </a:spcAft>
              <a:tabLst>
                <a:tab pos="57150" algn="l"/>
              </a:tabLst>
              <a:defRPr>
                <a:solidFill>
                  <a:schemeClr val="tx1"/>
                </a:solidFill>
                <a:latin typeface="Arial" panose="020B0604020202020204" pitchFamily="34" charset="0"/>
              </a:defRPr>
            </a:lvl4pPr>
            <a:lvl5pPr eaLnBrk="0" fontAlgn="base" hangingPunct="0">
              <a:spcBef>
                <a:spcPct val="0"/>
              </a:spcBef>
              <a:spcAft>
                <a:spcPct val="0"/>
              </a:spcAft>
              <a:tabLst>
                <a:tab pos="57150" algn="l"/>
              </a:tabLst>
              <a:defRPr>
                <a:solidFill>
                  <a:schemeClr val="tx1"/>
                </a:solidFill>
                <a:latin typeface="Arial" panose="020B0604020202020204" pitchFamily="34" charset="0"/>
              </a:defRPr>
            </a:lvl5pPr>
            <a:lvl6pPr eaLnBrk="0" fontAlgn="base" hangingPunct="0">
              <a:spcBef>
                <a:spcPct val="0"/>
              </a:spcBef>
              <a:spcAft>
                <a:spcPct val="0"/>
              </a:spcAft>
              <a:tabLst>
                <a:tab pos="57150" algn="l"/>
              </a:tabLst>
              <a:defRPr>
                <a:solidFill>
                  <a:schemeClr val="tx1"/>
                </a:solidFill>
                <a:latin typeface="Arial" panose="020B0604020202020204" pitchFamily="34" charset="0"/>
              </a:defRPr>
            </a:lvl6pPr>
            <a:lvl7pPr eaLnBrk="0" fontAlgn="base" hangingPunct="0">
              <a:spcBef>
                <a:spcPct val="0"/>
              </a:spcBef>
              <a:spcAft>
                <a:spcPct val="0"/>
              </a:spcAft>
              <a:tabLst>
                <a:tab pos="57150" algn="l"/>
              </a:tabLst>
              <a:defRPr>
                <a:solidFill>
                  <a:schemeClr val="tx1"/>
                </a:solidFill>
                <a:latin typeface="Arial" panose="020B0604020202020204" pitchFamily="34" charset="0"/>
              </a:defRPr>
            </a:lvl7pPr>
            <a:lvl8pPr eaLnBrk="0" fontAlgn="base" hangingPunct="0">
              <a:spcBef>
                <a:spcPct val="0"/>
              </a:spcBef>
              <a:spcAft>
                <a:spcPct val="0"/>
              </a:spcAft>
              <a:tabLst>
                <a:tab pos="57150" algn="l"/>
              </a:tabLst>
              <a:defRPr>
                <a:solidFill>
                  <a:schemeClr val="tx1"/>
                </a:solidFill>
                <a:latin typeface="Arial" panose="020B0604020202020204" pitchFamily="34" charset="0"/>
              </a:defRPr>
            </a:lvl8pPr>
            <a:lvl9pPr eaLnBrk="0" fontAlgn="base" hangingPunct="0">
              <a:spcBef>
                <a:spcPct val="0"/>
              </a:spcBef>
              <a:spcAft>
                <a:spcPct val="0"/>
              </a:spcAft>
              <a:tabLst>
                <a:tab pos="57150" algn="l"/>
              </a:tabLst>
              <a:defRPr>
                <a:solidFill>
                  <a:schemeClr val="tx1"/>
                </a:solidFill>
                <a:latin typeface="Arial" panose="020B0604020202020204" pitchFamily="34" charset="0"/>
              </a:defRPr>
            </a:lvl9pPr>
          </a:lstStyle>
          <a:p>
            <a:pPr marL="112713" marR="0" lvl="0" indent="-112713" algn="l" defTabSz="914400" rtl="0" eaLnBrk="0" fontAlgn="base" latinLnBrk="0" hangingPunct="0">
              <a:lnSpc>
                <a:spcPct val="100000"/>
              </a:lnSpc>
              <a:spcBef>
                <a:spcPct val="0"/>
              </a:spcBef>
              <a:spcAft>
                <a:spcPct val="0"/>
              </a:spcAft>
              <a:buClrTx/>
              <a:buSzTx/>
              <a:buFontTx/>
              <a:buChar char="•"/>
              <a:tabLst>
                <a:tab pos="57150" algn="l"/>
              </a:tabLst>
            </a:pPr>
            <a:r>
              <a:rPr lang="en-US" altLang="en-US" sz="1100" dirty="0">
                <a:solidFill>
                  <a:srgbClr val="FFFFFF"/>
                </a:solidFill>
                <a:latin typeface="Century Gothic" panose="020B0502020202020204" pitchFamily="34" charset="0"/>
                <a:ea typeface="Century Gothic" charset="0"/>
                <a:cs typeface="Century Gothic" charset="0"/>
              </a:rPr>
              <a:t>Availability of resources</a:t>
            </a:r>
          </a:p>
        </p:txBody>
      </p:sp>
      <p:sp>
        <p:nvSpPr>
          <p:cNvPr id="2052" name="Up-Down Arrow 2051"/>
          <p:cNvSpPr/>
          <p:nvPr/>
        </p:nvSpPr>
        <p:spPr>
          <a:xfrm>
            <a:off x="6377554" y="4191000"/>
            <a:ext cx="138347" cy="381816"/>
          </a:xfrm>
          <a:prstGeom prst="upDown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charset="0"/>
              <a:ea typeface="Century Gothic" charset="0"/>
              <a:cs typeface="Century Gothic" charset="0"/>
            </a:endParaRPr>
          </a:p>
        </p:txBody>
      </p:sp>
      <p:sp>
        <p:nvSpPr>
          <p:cNvPr id="39" name="Text Box 1"/>
          <p:cNvSpPr txBox="1">
            <a:spLocks noChangeArrowheads="1"/>
          </p:cNvSpPr>
          <p:nvPr/>
        </p:nvSpPr>
        <p:spPr bwMode="auto">
          <a:xfrm>
            <a:off x="2831779" y="6958859"/>
            <a:ext cx="1481658" cy="432541"/>
          </a:xfrm>
          <a:prstGeom prst="rect">
            <a:avLst/>
          </a:prstGeom>
          <a:solidFill>
            <a:srgbClr val="C83537"/>
          </a:solidFill>
          <a:ln w="9525">
            <a:noFill/>
            <a:miter lim="800000"/>
            <a:headEnd/>
            <a:tailEnd/>
          </a:ln>
        </p:spPr>
        <p:txBody>
          <a:bodyPr vert="horz" wrap="square" lIns="91440" tIns="45720" rIns="91440" bIns="45720" numCol="1" anchor="ctr" anchorCtr="0" compatLnSpc="1">
            <a:prstTxWarp prst="textNoShape">
              <a:avLst/>
            </a:prstTxWarp>
          </a:bodyPr>
          <a:lstStyle>
            <a:lvl1pPr eaLnBrk="0" fontAlgn="base" hangingPunct="0">
              <a:spcBef>
                <a:spcPct val="0"/>
              </a:spcBef>
              <a:spcAft>
                <a:spcPct val="0"/>
              </a:spcAft>
              <a:tabLst>
                <a:tab pos="57150" algn="l"/>
              </a:tabLst>
              <a:defRPr>
                <a:solidFill>
                  <a:schemeClr val="tx1"/>
                </a:solidFill>
                <a:latin typeface="Arial" panose="020B0604020202020204" pitchFamily="34" charset="0"/>
              </a:defRPr>
            </a:lvl1pPr>
            <a:lvl2pPr eaLnBrk="0" fontAlgn="base" hangingPunct="0">
              <a:spcBef>
                <a:spcPct val="0"/>
              </a:spcBef>
              <a:spcAft>
                <a:spcPct val="0"/>
              </a:spcAft>
              <a:tabLst>
                <a:tab pos="57150" algn="l"/>
              </a:tabLst>
              <a:defRPr>
                <a:solidFill>
                  <a:schemeClr val="tx1"/>
                </a:solidFill>
                <a:latin typeface="Arial" panose="020B0604020202020204" pitchFamily="34" charset="0"/>
              </a:defRPr>
            </a:lvl2pPr>
            <a:lvl3pPr eaLnBrk="0" fontAlgn="base" hangingPunct="0">
              <a:spcBef>
                <a:spcPct val="0"/>
              </a:spcBef>
              <a:spcAft>
                <a:spcPct val="0"/>
              </a:spcAft>
              <a:tabLst>
                <a:tab pos="57150" algn="l"/>
              </a:tabLst>
              <a:defRPr>
                <a:solidFill>
                  <a:schemeClr val="tx1"/>
                </a:solidFill>
                <a:latin typeface="Arial" panose="020B0604020202020204" pitchFamily="34" charset="0"/>
              </a:defRPr>
            </a:lvl3pPr>
            <a:lvl4pPr eaLnBrk="0" fontAlgn="base" hangingPunct="0">
              <a:spcBef>
                <a:spcPct val="0"/>
              </a:spcBef>
              <a:spcAft>
                <a:spcPct val="0"/>
              </a:spcAft>
              <a:tabLst>
                <a:tab pos="57150" algn="l"/>
              </a:tabLst>
              <a:defRPr>
                <a:solidFill>
                  <a:schemeClr val="tx1"/>
                </a:solidFill>
                <a:latin typeface="Arial" panose="020B0604020202020204" pitchFamily="34" charset="0"/>
              </a:defRPr>
            </a:lvl4pPr>
            <a:lvl5pPr eaLnBrk="0" fontAlgn="base" hangingPunct="0">
              <a:spcBef>
                <a:spcPct val="0"/>
              </a:spcBef>
              <a:spcAft>
                <a:spcPct val="0"/>
              </a:spcAft>
              <a:tabLst>
                <a:tab pos="57150" algn="l"/>
              </a:tabLst>
              <a:defRPr>
                <a:solidFill>
                  <a:schemeClr val="tx1"/>
                </a:solidFill>
                <a:latin typeface="Arial" panose="020B0604020202020204" pitchFamily="34" charset="0"/>
              </a:defRPr>
            </a:lvl5pPr>
            <a:lvl6pPr eaLnBrk="0" fontAlgn="base" hangingPunct="0">
              <a:spcBef>
                <a:spcPct val="0"/>
              </a:spcBef>
              <a:spcAft>
                <a:spcPct val="0"/>
              </a:spcAft>
              <a:tabLst>
                <a:tab pos="57150" algn="l"/>
              </a:tabLst>
              <a:defRPr>
                <a:solidFill>
                  <a:schemeClr val="tx1"/>
                </a:solidFill>
                <a:latin typeface="Arial" panose="020B0604020202020204" pitchFamily="34" charset="0"/>
              </a:defRPr>
            </a:lvl6pPr>
            <a:lvl7pPr eaLnBrk="0" fontAlgn="base" hangingPunct="0">
              <a:spcBef>
                <a:spcPct val="0"/>
              </a:spcBef>
              <a:spcAft>
                <a:spcPct val="0"/>
              </a:spcAft>
              <a:tabLst>
                <a:tab pos="57150" algn="l"/>
              </a:tabLst>
              <a:defRPr>
                <a:solidFill>
                  <a:schemeClr val="tx1"/>
                </a:solidFill>
                <a:latin typeface="Arial" panose="020B0604020202020204" pitchFamily="34" charset="0"/>
              </a:defRPr>
            </a:lvl7pPr>
            <a:lvl8pPr eaLnBrk="0" fontAlgn="base" hangingPunct="0">
              <a:spcBef>
                <a:spcPct val="0"/>
              </a:spcBef>
              <a:spcAft>
                <a:spcPct val="0"/>
              </a:spcAft>
              <a:tabLst>
                <a:tab pos="57150" algn="l"/>
              </a:tabLst>
              <a:defRPr>
                <a:solidFill>
                  <a:schemeClr val="tx1"/>
                </a:solidFill>
                <a:latin typeface="Arial" panose="020B0604020202020204" pitchFamily="34" charset="0"/>
              </a:defRPr>
            </a:lvl8pPr>
            <a:lvl9pPr eaLnBrk="0" fontAlgn="base" hangingPunct="0">
              <a:spcBef>
                <a:spcPct val="0"/>
              </a:spcBef>
              <a:spcAft>
                <a:spcPct val="0"/>
              </a:spcAft>
              <a:tabLst>
                <a:tab pos="57150" algn="l"/>
              </a:tabLst>
              <a:defRPr>
                <a:solidFill>
                  <a:schemeClr val="tx1"/>
                </a:solidFill>
                <a:latin typeface="Arial" panose="020B0604020202020204" pitchFamily="34" charset="0"/>
              </a:defRPr>
            </a:lvl9pPr>
          </a:lstStyle>
          <a:p>
            <a:pPr algn="ctr">
              <a:tabLst>
                <a:tab pos="114300" algn="l"/>
              </a:tabLst>
            </a:pPr>
            <a:r>
              <a:rPr lang="en-US" altLang="en-US" sz="1100" dirty="0">
                <a:solidFill>
                  <a:srgbClr val="FFFFFF"/>
                </a:solidFill>
                <a:latin typeface="Century Gothic" panose="020B0502020202020204" pitchFamily="34" charset="0"/>
                <a:ea typeface="Century Gothic" charset="0"/>
                <a:cs typeface="Century Gothic" charset="0"/>
              </a:rPr>
              <a:t>Facility/Office Checklist</a:t>
            </a:r>
          </a:p>
        </p:txBody>
      </p:sp>
      <p:sp>
        <p:nvSpPr>
          <p:cNvPr id="40" name="Text Box 2"/>
          <p:cNvSpPr txBox="1">
            <a:spLocks noChangeArrowheads="1"/>
          </p:cNvSpPr>
          <p:nvPr/>
        </p:nvSpPr>
        <p:spPr bwMode="auto">
          <a:xfrm>
            <a:off x="2830308" y="6511572"/>
            <a:ext cx="1245129" cy="298190"/>
          </a:xfrm>
          <a:prstGeom prst="rect">
            <a:avLst/>
          </a:prstGeom>
          <a:solidFill>
            <a:srgbClr val="AA2573"/>
          </a:solidFill>
          <a:ln w="9525">
            <a:noFill/>
            <a:miter lim="800000"/>
            <a:headEnd/>
            <a:tailEnd/>
          </a:ln>
        </p:spPr>
        <p:txBody>
          <a:bodyPr vert="horz" wrap="square" lIns="91440" tIns="45720" rIns="91440" bIns="45720" numCol="1" anchor="t" anchorCtr="0" compatLnSpc="1">
            <a:prstTxWarp prst="textNoShape">
              <a:avLst/>
            </a:prstTxWarp>
          </a:bodyPr>
          <a:lstStyle>
            <a:lvl1pPr eaLnBrk="0" fontAlgn="base" hangingPunct="0">
              <a:spcBef>
                <a:spcPct val="0"/>
              </a:spcBef>
              <a:spcAft>
                <a:spcPct val="0"/>
              </a:spcAft>
              <a:tabLst>
                <a:tab pos="114300" algn="l"/>
              </a:tabLst>
              <a:defRPr>
                <a:solidFill>
                  <a:schemeClr val="tx1"/>
                </a:solidFill>
                <a:latin typeface="Arial" panose="020B0604020202020204" pitchFamily="34" charset="0"/>
              </a:defRPr>
            </a:lvl1pPr>
            <a:lvl2pPr eaLnBrk="0" fontAlgn="base" hangingPunct="0">
              <a:spcBef>
                <a:spcPct val="0"/>
              </a:spcBef>
              <a:spcAft>
                <a:spcPct val="0"/>
              </a:spcAft>
              <a:tabLst>
                <a:tab pos="114300" algn="l"/>
              </a:tabLst>
              <a:defRPr>
                <a:solidFill>
                  <a:schemeClr val="tx1"/>
                </a:solidFill>
                <a:latin typeface="Arial" panose="020B0604020202020204" pitchFamily="34" charset="0"/>
              </a:defRPr>
            </a:lvl2pPr>
            <a:lvl3pPr eaLnBrk="0" fontAlgn="base" hangingPunct="0">
              <a:spcBef>
                <a:spcPct val="0"/>
              </a:spcBef>
              <a:spcAft>
                <a:spcPct val="0"/>
              </a:spcAft>
              <a:tabLst>
                <a:tab pos="114300" algn="l"/>
              </a:tabLst>
              <a:defRPr>
                <a:solidFill>
                  <a:schemeClr val="tx1"/>
                </a:solidFill>
                <a:latin typeface="Arial" panose="020B0604020202020204" pitchFamily="34" charset="0"/>
              </a:defRPr>
            </a:lvl3pPr>
            <a:lvl4pPr eaLnBrk="0" fontAlgn="base" hangingPunct="0">
              <a:spcBef>
                <a:spcPct val="0"/>
              </a:spcBef>
              <a:spcAft>
                <a:spcPct val="0"/>
              </a:spcAft>
              <a:tabLst>
                <a:tab pos="114300" algn="l"/>
              </a:tabLst>
              <a:defRPr>
                <a:solidFill>
                  <a:schemeClr val="tx1"/>
                </a:solidFill>
                <a:latin typeface="Arial" panose="020B0604020202020204" pitchFamily="34" charset="0"/>
              </a:defRPr>
            </a:lvl4pPr>
            <a:lvl5pPr eaLnBrk="0" fontAlgn="base" hangingPunct="0">
              <a:spcBef>
                <a:spcPct val="0"/>
              </a:spcBef>
              <a:spcAft>
                <a:spcPct val="0"/>
              </a:spcAft>
              <a:tabLst>
                <a:tab pos="114300" algn="l"/>
              </a:tabLst>
              <a:defRPr>
                <a:solidFill>
                  <a:schemeClr val="tx1"/>
                </a:solidFill>
                <a:latin typeface="Arial" panose="020B0604020202020204" pitchFamily="34" charset="0"/>
              </a:defRPr>
            </a:lvl5pPr>
            <a:lvl6pPr eaLnBrk="0" fontAlgn="base" hangingPunct="0">
              <a:spcBef>
                <a:spcPct val="0"/>
              </a:spcBef>
              <a:spcAft>
                <a:spcPct val="0"/>
              </a:spcAft>
              <a:tabLst>
                <a:tab pos="114300" algn="l"/>
              </a:tabLst>
              <a:defRPr>
                <a:solidFill>
                  <a:schemeClr val="tx1"/>
                </a:solidFill>
                <a:latin typeface="Arial" panose="020B0604020202020204" pitchFamily="34" charset="0"/>
              </a:defRPr>
            </a:lvl6pPr>
            <a:lvl7pPr eaLnBrk="0" fontAlgn="base" hangingPunct="0">
              <a:spcBef>
                <a:spcPct val="0"/>
              </a:spcBef>
              <a:spcAft>
                <a:spcPct val="0"/>
              </a:spcAft>
              <a:tabLst>
                <a:tab pos="114300" algn="l"/>
              </a:tabLst>
              <a:defRPr>
                <a:solidFill>
                  <a:schemeClr val="tx1"/>
                </a:solidFill>
                <a:latin typeface="Arial" panose="020B0604020202020204" pitchFamily="34" charset="0"/>
              </a:defRPr>
            </a:lvl7pPr>
            <a:lvl8pPr eaLnBrk="0" fontAlgn="base" hangingPunct="0">
              <a:spcBef>
                <a:spcPct val="0"/>
              </a:spcBef>
              <a:spcAft>
                <a:spcPct val="0"/>
              </a:spcAft>
              <a:tabLst>
                <a:tab pos="114300" algn="l"/>
              </a:tabLst>
              <a:defRPr>
                <a:solidFill>
                  <a:schemeClr val="tx1"/>
                </a:solidFill>
                <a:latin typeface="Arial" panose="020B0604020202020204" pitchFamily="34" charset="0"/>
              </a:defRPr>
            </a:lvl8pPr>
            <a:lvl9pPr eaLnBrk="0" fontAlgn="base" hangingPunct="0">
              <a:spcBef>
                <a:spcPct val="0"/>
              </a:spcBef>
              <a:spcAft>
                <a:spcPct val="0"/>
              </a:spcAft>
              <a:tabLst>
                <a:tab pos="114300" algn="l"/>
              </a:tabLst>
              <a:defRPr>
                <a:solidFill>
                  <a:schemeClr val="tx1"/>
                </a:solidFill>
                <a:latin typeface="Arial" panose="020B0604020202020204" pitchFamily="34" charset="0"/>
              </a:defRPr>
            </a:lvl9pPr>
          </a:lstStyle>
          <a:p>
            <a:pPr marR="0" lvl="0" indent="0" algn="ctr">
              <a:lnSpc>
                <a:spcPct val="100000"/>
              </a:lnSpc>
              <a:buClrTx/>
              <a:buSzTx/>
            </a:pPr>
            <a:r>
              <a:rPr lang="en-US" altLang="en-US" sz="1100" dirty="0">
                <a:solidFill>
                  <a:srgbClr val="FFFFFF"/>
                </a:solidFill>
                <a:latin typeface="Century Gothic" panose="020B0502020202020204" pitchFamily="34" charset="0"/>
                <a:ea typeface="Century Gothic" charset="0"/>
                <a:cs typeface="Century Gothic" charset="0"/>
              </a:rPr>
              <a:t>OBAT</a:t>
            </a:r>
          </a:p>
          <a:p>
            <a:pPr marL="0" marR="0" lvl="0" indent="0" algn="ctr" defTabSz="914400" rtl="0" eaLnBrk="0" fontAlgn="base" latinLnBrk="0" hangingPunct="0">
              <a:lnSpc>
                <a:spcPct val="100000"/>
              </a:lnSpc>
              <a:spcBef>
                <a:spcPct val="0"/>
              </a:spcBef>
              <a:spcAft>
                <a:spcPct val="0"/>
              </a:spcAft>
              <a:buClrTx/>
              <a:buSzTx/>
              <a:buFontTx/>
              <a:buNone/>
              <a:tabLst>
                <a:tab pos="114300" algn="l"/>
              </a:tabLst>
            </a:pPr>
            <a:endParaRPr kumimoji="0" lang="en-US" altLang="en-US" sz="1800" u="none" strike="noStrike" cap="none" normalizeH="0" baseline="0" dirty="0">
              <a:ln>
                <a:noFill/>
              </a:ln>
              <a:solidFill>
                <a:schemeClr val="tx1"/>
              </a:solidFill>
              <a:effectLst/>
              <a:latin typeface="Century Gothic" charset="0"/>
              <a:ea typeface="Century Gothic" charset="0"/>
              <a:cs typeface="Century Gothic" charset="0"/>
            </a:endParaRPr>
          </a:p>
        </p:txBody>
      </p:sp>
      <p:sp>
        <p:nvSpPr>
          <p:cNvPr id="41" name="Text Box 2"/>
          <p:cNvSpPr txBox="1">
            <a:spLocks noChangeArrowheads="1"/>
          </p:cNvSpPr>
          <p:nvPr/>
        </p:nvSpPr>
        <p:spPr bwMode="auto">
          <a:xfrm>
            <a:off x="2351671" y="5487362"/>
            <a:ext cx="890335" cy="253953"/>
          </a:xfrm>
          <a:prstGeom prst="rect">
            <a:avLst/>
          </a:prstGeom>
          <a:solidFill>
            <a:srgbClr val="A7BF39"/>
          </a:solidFill>
          <a:ln w="9525">
            <a:noFill/>
            <a:miter lim="800000"/>
            <a:headEnd/>
            <a:tailEnd/>
          </a:ln>
        </p:spPr>
        <p:txBody>
          <a:bodyPr vert="horz" wrap="square" lIns="91440" tIns="45720" rIns="91440" bIns="45720" numCol="1" anchor="t" anchorCtr="0" compatLnSpc="1">
            <a:prstTxWarp prst="textNoShape">
              <a:avLst/>
            </a:prstTxWarp>
          </a:bodyPr>
          <a:lstStyle>
            <a:lvl1pPr eaLnBrk="0" fontAlgn="base" hangingPunct="0">
              <a:spcBef>
                <a:spcPct val="0"/>
              </a:spcBef>
              <a:spcAft>
                <a:spcPct val="0"/>
              </a:spcAft>
              <a:tabLst>
                <a:tab pos="114300" algn="l"/>
              </a:tabLst>
              <a:defRPr>
                <a:solidFill>
                  <a:schemeClr val="tx1"/>
                </a:solidFill>
                <a:latin typeface="Arial" panose="020B0604020202020204" pitchFamily="34" charset="0"/>
              </a:defRPr>
            </a:lvl1pPr>
            <a:lvl2pPr eaLnBrk="0" fontAlgn="base" hangingPunct="0">
              <a:spcBef>
                <a:spcPct val="0"/>
              </a:spcBef>
              <a:spcAft>
                <a:spcPct val="0"/>
              </a:spcAft>
              <a:tabLst>
                <a:tab pos="114300" algn="l"/>
              </a:tabLst>
              <a:defRPr>
                <a:solidFill>
                  <a:schemeClr val="tx1"/>
                </a:solidFill>
                <a:latin typeface="Arial" panose="020B0604020202020204" pitchFamily="34" charset="0"/>
              </a:defRPr>
            </a:lvl2pPr>
            <a:lvl3pPr eaLnBrk="0" fontAlgn="base" hangingPunct="0">
              <a:spcBef>
                <a:spcPct val="0"/>
              </a:spcBef>
              <a:spcAft>
                <a:spcPct val="0"/>
              </a:spcAft>
              <a:tabLst>
                <a:tab pos="114300" algn="l"/>
              </a:tabLst>
              <a:defRPr>
                <a:solidFill>
                  <a:schemeClr val="tx1"/>
                </a:solidFill>
                <a:latin typeface="Arial" panose="020B0604020202020204" pitchFamily="34" charset="0"/>
              </a:defRPr>
            </a:lvl3pPr>
            <a:lvl4pPr eaLnBrk="0" fontAlgn="base" hangingPunct="0">
              <a:spcBef>
                <a:spcPct val="0"/>
              </a:spcBef>
              <a:spcAft>
                <a:spcPct val="0"/>
              </a:spcAft>
              <a:tabLst>
                <a:tab pos="114300" algn="l"/>
              </a:tabLst>
              <a:defRPr>
                <a:solidFill>
                  <a:schemeClr val="tx1"/>
                </a:solidFill>
                <a:latin typeface="Arial" panose="020B0604020202020204" pitchFamily="34" charset="0"/>
              </a:defRPr>
            </a:lvl4pPr>
            <a:lvl5pPr eaLnBrk="0" fontAlgn="base" hangingPunct="0">
              <a:spcBef>
                <a:spcPct val="0"/>
              </a:spcBef>
              <a:spcAft>
                <a:spcPct val="0"/>
              </a:spcAft>
              <a:tabLst>
                <a:tab pos="114300" algn="l"/>
              </a:tabLst>
              <a:defRPr>
                <a:solidFill>
                  <a:schemeClr val="tx1"/>
                </a:solidFill>
                <a:latin typeface="Arial" panose="020B0604020202020204" pitchFamily="34" charset="0"/>
              </a:defRPr>
            </a:lvl5pPr>
            <a:lvl6pPr eaLnBrk="0" fontAlgn="base" hangingPunct="0">
              <a:spcBef>
                <a:spcPct val="0"/>
              </a:spcBef>
              <a:spcAft>
                <a:spcPct val="0"/>
              </a:spcAft>
              <a:tabLst>
                <a:tab pos="114300" algn="l"/>
              </a:tabLst>
              <a:defRPr>
                <a:solidFill>
                  <a:schemeClr val="tx1"/>
                </a:solidFill>
                <a:latin typeface="Arial" panose="020B0604020202020204" pitchFamily="34" charset="0"/>
              </a:defRPr>
            </a:lvl6pPr>
            <a:lvl7pPr eaLnBrk="0" fontAlgn="base" hangingPunct="0">
              <a:spcBef>
                <a:spcPct val="0"/>
              </a:spcBef>
              <a:spcAft>
                <a:spcPct val="0"/>
              </a:spcAft>
              <a:tabLst>
                <a:tab pos="114300" algn="l"/>
              </a:tabLst>
              <a:defRPr>
                <a:solidFill>
                  <a:schemeClr val="tx1"/>
                </a:solidFill>
                <a:latin typeface="Arial" panose="020B0604020202020204" pitchFamily="34" charset="0"/>
              </a:defRPr>
            </a:lvl7pPr>
            <a:lvl8pPr eaLnBrk="0" fontAlgn="base" hangingPunct="0">
              <a:spcBef>
                <a:spcPct val="0"/>
              </a:spcBef>
              <a:spcAft>
                <a:spcPct val="0"/>
              </a:spcAft>
              <a:tabLst>
                <a:tab pos="114300" algn="l"/>
              </a:tabLst>
              <a:defRPr>
                <a:solidFill>
                  <a:schemeClr val="tx1"/>
                </a:solidFill>
                <a:latin typeface="Arial" panose="020B0604020202020204" pitchFamily="34" charset="0"/>
              </a:defRPr>
            </a:lvl8pPr>
            <a:lvl9pPr eaLnBrk="0" fontAlgn="base" hangingPunct="0">
              <a:spcBef>
                <a:spcPct val="0"/>
              </a:spcBef>
              <a:spcAft>
                <a:spcPct val="0"/>
              </a:spcAft>
              <a:tabLst>
                <a:tab pos="114300" algn="l"/>
              </a:tabLs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tabLst>
                <a:tab pos="114300" algn="l"/>
              </a:tabLst>
            </a:pPr>
            <a:r>
              <a:rPr lang="en-US" altLang="en-US" sz="1100" dirty="0">
                <a:solidFill>
                  <a:srgbClr val="FFFFFF"/>
                </a:solidFill>
                <a:latin typeface="Century Gothic" panose="020B0502020202020204" pitchFamily="34" charset="0"/>
                <a:ea typeface="Century Gothic" charset="0"/>
                <a:cs typeface="Century Gothic" charset="0"/>
              </a:rPr>
              <a:t>MAT</a:t>
            </a:r>
          </a:p>
          <a:p>
            <a:pPr marL="0" marR="0" lvl="0" indent="0" algn="ctr" defTabSz="914400" rtl="0" eaLnBrk="0" fontAlgn="base" latinLnBrk="0" hangingPunct="0">
              <a:lnSpc>
                <a:spcPct val="100000"/>
              </a:lnSpc>
              <a:spcBef>
                <a:spcPct val="0"/>
              </a:spcBef>
              <a:spcAft>
                <a:spcPct val="0"/>
              </a:spcAft>
              <a:buClrTx/>
              <a:buSzTx/>
              <a:buFontTx/>
              <a:buNone/>
              <a:tabLst>
                <a:tab pos="114300" algn="l"/>
              </a:tabLst>
            </a:pPr>
            <a:endParaRPr kumimoji="0" lang="en-US" altLang="en-US" sz="1800" u="none" strike="noStrike" cap="none" normalizeH="0" baseline="0" dirty="0">
              <a:ln>
                <a:noFill/>
              </a:ln>
              <a:solidFill>
                <a:schemeClr val="tx1"/>
              </a:solidFill>
              <a:effectLst/>
              <a:latin typeface="Century Gothic" charset="0"/>
              <a:ea typeface="Century Gothic" charset="0"/>
              <a:cs typeface="Century Gothic" charset="0"/>
            </a:endParaRPr>
          </a:p>
        </p:txBody>
      </p:sp>
      <p:sp>
        <p:nvSpPr>
          <p:cNvPr id="42" name="Text Box 2"/>
          <p:cNvSpPr txBox="1">
            <a:spLocks noChangeArrowheads="1"/>
          </p:cNvSpPr>
          <p:nvPr/>
        </p:nvSpPr>
        <p:spPr bwMode="auto">
          <a:xfrm>
            <a:off x="5720171" y="2376213"/>
            <a:ext cx="1564121" cy="501180"/>
          </a:xfrm>
          <a:prstGeom prst="rect">
            <a:avLst/>
          </a:prstGeom>
          <a:solidFill>
            <a:schemeClr val="accent6">
              <a:lumMod val="75000"/>
            </a:schemeClr>
          </a:solidFill>
          <a:ln w="9525">
            <a:noFill/>
            <a:miter lim="800000"/>
            <a:headEnd/>
            <a:tailEnd/>
          </a:ln>
        </p:spPr>
        <p:txBody>
          <a:bodyPr vert="horz" wrap="square" lIns="91440" tIns="45720" rIns="91440" bIns="45720" numCol="1" anchor="t" anchorCtr="0" compatLnSpc="1">
            <a:prstTxWarp prst="textNoShape">
              <a:avLst/>
            </a:prstTxWarp>
          </a:bodyPr>
          <a:lstStyle>
            <a:lvl1pPr eaLnBrk="0" fontAlgn="base" hangingPunct="0">
              <a:spcBef>
                <a:spcPct val="0"/>
              </a:spcBef>
              <a:spcAft>
                <a:spcPct val="0"/>
              </a:spcAft>
              <a:tabLst>
                <a:tab pos="114300" algn="l"/>
              </a:tabLst>
              <a:defRPr>
                <a:solidFill>
                  <a:schemeClr val="tx1"/>
                </a:solidFill>
                <a:latin typeface="Arial" panose="020B0604020202020204" pitchFamily="34" charset="0"/>
              </a:defRPr>
            </a:lvl1pPr>
            <a:lvl2pPr eaLnBrk="0" fontAlgn="base" hangingPunct="0">
              <a:spcBef>
                <a:spcPct val="0"/>
              </a:spcBef>
              <a:spcAft>
                <a:spcPct val="0"/>
              </a:spcAft>
              <a:tabLst>
                <a:tab pos="114300" algn="l"/>
              </a:tabLst>
              <a:defRPr>
                <a:solidFill>
                  <a:schemeClr val="tx1"/>
                </a:solidFill>
                <a:latin typeface="Arial" panose="020B0604020202020204" pitchFamily="34" charset="0"/>
              </a:defRPr>
            </a:lvl2pPr>
            <a:lvl3pPr eaLnBrk="0" fontAlgn="base" hangingPunct="0">
              <a:spcBef>
                <a:spcPct val="0"/>
              </a:spcBef>
              <a:spcAft>
                <a:spcPct val="0"/>
              </a:spcAft>
              <a:tabLst>
                <a:tab pos="114300" algn="l"/>
              </a:tabLst>
              <a:defRPr>
                <a:solidFill>
                  <a:schemeClr val="tx1"/>
                </a:solidFill>
                <a:latin typeface="Arial" panose="020B0604020202020204" pitchFamily="34" charset="0"/>
              </a:defRPr>
            </a:lvl3pPr>
            <a:lvl4pPr eaLnBrk="0" fontAlgn="base" hangingPunct="0">
              <a:spcBef>
                <a:spcPct val="0"/>
              </a:spcBef>
              <a:spcAft>
                <a:spcPct val="0"/>
              </a:spcAft>
              <a:tabLst>
                <a:tab pos="114300" algn="l"/>
              </a:tabLst>
              <a:defRPr>
                <a:solidFill>
                  <a:schemeClr val="tx1"/>
                </a:solidFill>
                <a:latin typeface="Arial" panose="020B0604020202020204" pitchFamily="34" charset="0"/>
              </a:defRPr>
            </a:lvl4pPr>
            <a:lvl5pPr eaLnBrk="0" fontAlgn="base" hangingPunct="0">
              <a:spcBef>
                <a:spcPct val="0"/>
              </a:spcBef>
              <a:spcAft>
                <a:spcPct val="0"/>
              </a:spcAft>
              <a:tabLst>
                <a:tab pos="114300" algn="l"/>
              </a:tabLst>
              <a:defRPr>
                <a:solidFill>
                  <a:schemeClr val="tx1"/>
                </a:solidFill>
                <a:latin typeface="Arial" panose="020B0604020202020204" pitchFamily="34" charset="0"/>
              </a:defRPr>
            </a:lvl5pPr>
            <a:lvl6pPr eaLnBrk="0" fontAlgn="base" hangingPunct="0">
              <a:spcBef>
                <a:spcPct val="0"/>
              </a:spcBef>
              <a:spcAft>
                <a:spcPct val="0"/>
              </a:spcAft>
              <a:tabLst>
                <a:tab pos="114300" algn="l"/>
              </a:tabLst>
              <a:defRPr>
                <a:solidFill>
                  <a:schemeClr val="tx1"/>
                </a:solidFill>
                <a:latin typeface="Arial" panose="020B0604020202020204" pitchFamily="34" charset="0"/>
              </a:defRPr>
            </a:lvl6pPr>
            <a:lvl7pPr eaLnBrk="0" fontAlgn="base" hangingPunct="0">
              <a:spcBef>
                <a:spcPct val="0"/>
              </a:spcBef>
              <a:spcAft>
                <a:spcPct val="0"/>
              </a:spcAft>
              <a:tabLst>
                <a:tab pos="114300" algn="l"/>
              </a:tabLst>
              <a:defRPr>
                <a:solidFill>
                  <a:schemeClr val="tx1"/>
                </a:solidFill>
                <a:latin typeface="Arial" panose="020B0604020202020204" pitchFamily="34" charset="0"/>
              </a:defRPr>
            </a:lvl7pPr>
            <a:lvl8pPr eaLnBrk="0" fontAlgn="base" hangingPunct="0">
              <a:spcBef>
                <a:spcPct val="0"/>
              </a:spcBef>
              <a:spcAft>
                <a:spcPct val="0"/>
              </a:spcAft>
              <a:tabLst>
                <a:tab pos="114300" algn="l"/>
              </a:tabLst>
              <a:defRPr>
                <a:solidFill>
                  <a:schemeClr val="tx1"/>
                </a:solidFill>
                <a:latin typeface="Arial" panose="020B0604020202020204" pitchFamily="34" charset="0"/>
              </a:defRPr>
            </a:lvl8pPr>
            <a:lvl9pPr eaLnBrk="0" fontAlgn="base" hangingPunct="0">
              <a:spcBef>
                <a:spcPct val="0"/>
              </a:spcBef>
              <a:spcAft>
                <a:spcPct val="0"/>
              </a:spcAft>
              <a:tabLst>
                <a:tab pos="114300" algn="l"/>
              </a:tabLs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tabLst>
                <a:tab pos="114300" algn="l"/>
              </a:tabLst>
            </a:pPr>
            <a:r>
              <a:rPr kumimoji="0" lang="en-US" altLang="en-US" sz="1100"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rPr>
              <a:t>RHIS Performance Diagnostic</a:t>
            </a:r>
            <a:r>
              <a:rPr kumimoji="0" lang="en-US" altLang="en-US" sz="1100" u="none" strike="noStrike" cap="none" normalizeH="0" dirty="0">
                <a:ln>
                  <a:noFill/>
                </a:ln>
                <a:solidFill>
                  <a:srgbClr val="FFFFFF"/>
                </a:solidFill>
                <a:effectLst/>
                <a:latin typeface="Century Gothic" panose="020B0502020202020204" pitchFamily="34" charset="0"/>
                <a:ea typeface="Century Gothic" charset="0"/>
                <a:cs typeface="Century Gothic" charset="0"/>
              </a:rPr>
              <a:t> Tool</a:t>
            </a:r>
            <a:endParaRPr kumimoji="0" lang="en-US" altLang="en-US" sz="1100" u="none" strike="noStrike" cap="none" normalizeH="0" baseline="0" dirty="0">
              <a:ln>
                <a:noFill/>
              </a:ln>
              <a:solidFill>
                <a:schemeClr val="tx1"/>
              </a:solidFill>
              <a:effectLst/>
              <a:latin typeface="Century Gothic" panose="020B0502020202020204" pitchFamily="34" charset="0"/>
              <a:ea typeface="Century Gothic" charset="0"/>
              <a:cs typeface="Century Gothic" charset="0"/>
            </a:endParaRPr>
          </a:p>
          <a:p>
            <a:pPr marL="0" marR="0" lvl="0" indent="0" algn="ctr" defTabSz="914400" rtl="0" eaLnBrk="0" fontAlgn="base" latinLnBrk="0" hangingPunct="0">
              <a:lnSpc>
                <a:spcPct val="100000"/>
              </a:lnSpc>
              <a:spcBef>
                <a:spcPct val="0"/>
              </a:spcBef>
              <a:spcAft>
                <a:spcPct val="0"/>
              </a:spcAft>
              <a:buClrTx/>
              <a:buSzTx/>
              <a:buFontTx/>
              <a:buNone/>
              <a:tabLst>
                <a:tab pos="114300" algn="l"/>
              </a:tabLst>
            </a:pPr>
            <a:endParaRPr kumimoji="0" lang="en-US" altLang="en-US" sz="1800" u="none" strike="noStrike" cap="none" normalizeH="0" baseline="0" dirty="0">
              <a:ln>
                <a:noFill/>
              </a:ln>
              <a:solidFill>
                <a:schemeClr val="tx1"/>
              </a:solidFill>
              <a:effectLst/>
              <a:latin typeface="Century Gothic" charset="0"/>
              <a:ea typeface="Century Gothic" charset="0"/>
              <a:cs typeface="Century Gothic" charset="0"/>
            </a:endParaRPr>
          </a:p>
        </p:txBody>
      </p:sp>
      <p:sp>
        <p:nvSpPr>
          <p:cNvPr id="2053" name="Up Arrow 2052"/>
          <p:cNvSpPr/>
          <p:nvPr/>
        </p:nvSpPr>
        <p:spPr>
          <a:xfrm>
            <a:off x="3452871" y="5432524"/>
            <a:ext cx="184092" cy="1120676"/>
          </a:xfrm>
          <a:prstGeom prst="upArrow">
            <a:avLst/>
          </a:prstGeom>
          <a:solidFill>
            <a:srgbClr val="AA25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charset="0"/>
              <a:ea typeface="Century Gothic" charset="0"/>
              <a:cs typeface="Century Gothic" charset="0"/>
            </a:endParaRPr>
          </a:p>
        </p:txBody>
      </p:sp>
      <p:sp>
        <p:nvSpPr>
          <p:cNvPr id="2054" name="Left Arrow 2053"/>
          <p:cNvSpPr/>
          <p:nvPr/>
        </p:nvSpPr>
        <p:spPr>
          <a:xfrm>
            <a:off x="2030347" y="6591853"/>
            <a:ext cx="799961" cy="157288"/>
          </a:xfrm>
          <a:prstGeom prst="leftArrow">
            <a:avLst/>
          </a:prstGeom>
          <a:solidFill>
            <a:srgbClr val="AA25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charset="0"/>
              <a:ea typeface="Century Gothic" charset="0"/>
              <a:cs typeface="Century Gothic" charset="0"/>
            </a:endParaRPr>
          </a:p>
        </p:txBody>
      </p:sp>
      <p:sp>
        <p:nvSpPr>
          <p:cNvPr id="45" name="Left Arrow 44"/>
          <p:cNvSpPr/>
          <p:nvPr/>
        </p:nvSpPr>
        <p:spPr>
          <a:xfrm>
            <a:off x="2051769" y="7075186"/>
            <a:ext cx="799961" cy="157288"/>
          </a:xfrm>
          <a:prstGeom prst="leftArrow">
            <a:avLst/>
          </a:prstGeom>
          <a:solidFill>
            <a:srgbClr val="C835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charset="0"/>
              <a:ea typeface="Century Gothic" charset="0"/>
              <a:cs typeface="Century Gothic" charset="0"/>
            </a:endParaRPr>
          </a:p>
        </p:txBody>
      </p:sp>
      <p:sp>
        <p:nvSpPr>
          <p:cNvPr id="46" name="Left Arrow 45"/>
          <p:cNvSpPr/>
          <p:nvPr/>
        </p:nvSpPr>
        <p:spPr>
          <a:xfrm>
            <a:off x="1996877" y="5529340"/>
            <a:ext cx="354794" cy="135172"/>
          </a:xfrm>
          <a:prstGeom prst="leftArrow">
            <a:avLst/>
          </a:prstGeom>
          <a:solidFill>
            <a:srgbClr val="A7BF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charset="0"/>
              <a:ea typeface="Century Gothic" charset="0"/>
              <a:cs typeface="Century Gothic" charset="0"/>
            </a:endParaRPr>
          </a:p>
        </p:txBody>
      </p:sp>
      <p:sp>
        <p:nvSpPr>
          <p:cNvPr id="2055" name="Down Arrow 2054"/>
          <p:cNvSpPr/>
          <p:nvPr/>
        </p:nvSpPr>
        <p:spPr>
          <a:xfrm>
            <a:off x="6289414" y="2898257"/>
            <a:ext cx="176281" cy="548940"/>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charset="0"/>
              <a:ea typeface="Century Gothic" charset="0"/>
              <a:cs typeface="Century Gothic" charset="0"/>
            </a:endParaRPr>
          </a:p>
        </p:txBody>
      </p:sp>
      <p:sp>
        <p:nvSpPr>
          <p:cNvPr id="49" name="Down Arrow 48"/>
          <p:cNvSpPr/>
          <p:nvPr/>
        </p:nvSpPr>
        <p:spPr>
          <a:xfrm rot="2700000">
            <a:off x="5746047" y="2814427"/>
            <a:ext cx="184369" cy="703120"/>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charset="0"/>
              <a:ea typeface="Century Gothic" charset="0"/>
              <a:cs typeface="Century Gothic" charset="0"/>
            </a:endParaRPr>
          </a:p>
        </p:txBody>
      </p:sp>
      <p:sp>
        <p:nvSpPr>
          <p:cNvPr id="50" name="Text Box 1"/>
          <p:cNvSpPr txBox="1">
            <a:spLocks noChangeArrowheads="1"/>
          </p:cNvSpPr>
          <p:nvPr/>
        </p:nvSpPr>
        <p:spPr bwMode="auto">
          <a:xfrm>
            <a:off x="4186864" y="5498556"/>
            <a:ext cx="1220628" cy="440697"/>
          </a:xfrm>
          <a:prstGeom prst="rect">
            <a:avLst/>
          </a:prstGeom>
          <a:solidFill>
            <a:srgbClr val="C83537"/>
          </a:solidFill>
          <a:ln w="9525">
            <a:noFill/>
            <a:miter lim="800000"/>
            <a:headEnd/>
            <a:tailEnd/>
          </a:ln>
        </p:spPr>
        <p:txBody>
          <a:bodyPr vert="horz" wrap="square" lIns="91440" tIns="45720" rIns="91440" bIns="45720" numCol="1" anchor="ctr" anchorCtr="0" compatLnSpc="1">
            <a:prstTxWarp prst="textNoShape">
              <a:avLst/>
            </a:prstTxWarp>
          </a:bodyPr>
          <a:lstStyle>
            <a:lvl1pPr eaLnBrk="0" fontAlgn="base" hangingPunct="0">
              <a:spcBef>
                <a:spcPct val="0"/>
              </a:spcBef>
              <a:spcAft>
                <a:spcPct val="0"/>
              </a:spcAft>
              <a:tabLst>
                <a:tab pos="57150" algn="l"/>
              </a:tabLst>
              <a:defRPr>
                <a:solidFill>
                  <a:schemeClr val="tx1"/>
                </a:solidFill>
                <a:latin typeface="Arial" panose="020B0604020202020204" pitchFamily="34" charset="0"/>
              </a:defRPr>
            </a:lvl1pPr>
            <a:lvl2pPr eaLnBrk="0" fontAlgn="base" hangingPunct="0">
              <a:spcBef>
                <a:spcPct val="0"/>
              </a:spcBef>
              <a:spcAft>
                <a:spcPct val="0"/>
              </a:spcAft>
              <a:tabLst>
                <a:tab pos="57150" algn="l"/>
              </a:tabLst>
              <a:defRPr>
                <a:solidFill>
                  <a:schemeClr val="tx1"/>
                </a:solidFill>
                <a:latin typeface="Arial" panose="020B0604020202020204" pitchFamily="34" charset="0"/>
              </a:defRPr>
            </a:lvl2pPr>
            <a:lvl3pPr eaLnBrk="0" fontAlgn="base" hangingPunct="0">
              <a:spcBef>
                <a:spcPct val="0"/>
              </a:spcBef>
              <a:spcAft>
                <a:spcPct val="0"/>
              </a:spcAft>
              <a:tabLst>
                <a:tab pos="57150" algn="l"/>
              </a:tabLst>
              <a:defRPr>
                <a:solidFill>
                  <a:schemeClr val="tx1"/>
                </a:solidFill>
                <a:latin typeface="Arial" panose="020B0604020202020204" pitchFamily="34" charset="0"/>
              </a:defRPr>
            </a:lvl3pPr>
            <a:lvl4pPr eaLnBrk="0" fontAlgn="base" hangingPunct="0">
              <a:spcBef>
                <a:spcPct val="0"/>
              </a:spcBef>
              <a:spcAft>
                <a:spcPct val="0"/>
              </a:spcAft>
              <a:tabLst>
                <a:tab pos="57150" algn="l"/>
              </a:tabLst>
              <a:defRPr>
                <a:solidFill>
                  <a:schemeClr val="tx1"/>
                </a:solidFill>
                <a:latin typeface="Arial" panose="020B0604020202020204" pitchFamily="34" charset="0"/>
              </a:defRPr>
            </a:lvl4pPr>
            <a:lvl5pPr eaLnBrk="0" fontAlgn="base" hangingPunct="0">
              <a:spcBef>
                <a:spcPct val="0"/>
              </a:spcBef>
              <a:spcAft>
                <a:spcPct val="0"/>
              </a:spcAft>
              <a:tabLst>
                <a:tab pos="57150" algn="l"/>
              </a:tabLst>
              <a:defRPr>
                <a:solidFill>
                  <a:schemeClr val="tx1"/>
                </a:solidFill>
                <a:latin typeface="Arial" panose="020B0604020202020204" pitchFamily="34" charset="0"/>
              </a:defRPr>
            </a:lvl5pPr>
            <a:lvl6pPr eaLnBrk="0" fontAlgn="base" hangingPunct="0">
              <a:spcBef>
                <a:spcPct val="0"/>
              </a:spcBef>
              <a:spcAft>
                <a:spcPct val="0"/>
              </a:spcAft>
              <a:tabLst>
                <a:tab pos="57150" algn="l"/>
              </a:tabLst>
              <a:defRPr>
                <a:solidFill>
                  <a:schemeClr val="tx1"/>
                </a:solidFill>
                <a:latin typeface="Arial" panose="020B0604020202020204" pitchFamily="34" charset="0"/>
              </a:defRPr>
            </a:lvl6pPr>
            <a:lvl7pPr eaLnBrk="0" fontAlgn="base" hangingPunct="0">
              <a:spcBef>
                <a:spcPct val="0"/>
              </a:spcBef>
              <a:spcAft>
                <a:spcPct val="0"/>
              </a:spcAft>
              <a:tabLst>
                <a:tab pos="57150" algn="l"/>
              </a:tabLst>
              <a:defRPr>
                <a:solidFill>
                  <a:schemeClr val="tx1"/>
                </a:solidFill>
                <a:latin typeface="Arial" panose="020B0604020202020204" pitchFamily="34" charset="0"/>
              </a:defRPr>
            </a:lvl7pPr>
            <a:lvl8pPr eaLnBrk="0" fontAlgn="base" hangingPunct="0">
              <a:spcBef>
                <a:spcPct val="0"/>
              </a:spcBef>
              <a:spcAft>
                <a:spcPct val="0"/>
              </a:spcAft>
              <a:tabLst>
                <a:tab pos="57150" algn="l"/>
              </a:tabLst>
              <a:defRPr>
                <a:solidFill>
                  <a:schemeClr val="tx1"/>
                </a:solidFill>
                <a:latin typeface="Arial" panose="020B0604020202020204" pitchFamily="34" charset="0"/>
              </a:defRPr>
            </a:lvl8pPr>
            <a:lvl9pPr eaLnBrk="0" fontAlgn="base" hangingPunct="0">
              <a:spcBef>
                <a:spcPct val="0"/>
              </a:spcBef>
              <a:spcAft>
                <a:spcPct val="0"/>
              </a:spcAft>
              <a:tabLst>
                <a:tab pos="57150" algn="l"/>
              </a:tabLst>
              <a:defRPr>
                <a:solidFill>
                  <a:schemeClr val="tx1"/>
                </a:solidFill>
                <a:latin typeface="Arial" panose="020B0604020202020204" pitchFamily="34" charset="0"/>
              </a:defRPr>
            </a:lvl9pPr>
          </a:lstStyle>
          <a:p>
            <a:pPr algn="ctr">
              <a:tabLst>
                <a:tab pos="114300" algn="l"/>
              </a:tabLst>
            </a:pPr>
            <a:r>
              <a:rPr lang="en-US" altLang="en-US" sz="1100" dirty="0">
                <a:solidFill>
                  <a:srgbClr val="FFFFFF"/>
                </a:solidFill>
                <a:latin typeface="Century Gothic" panose="020B0502020202020204" pitchFamily="34" charset="0"/>
                <a:ea typeface="Century Gothic" charset="0"/>
                <a:cs typeface="Century Gothic" charset="0"/>
              </a:rPr>
              <a:t>Overview Tool</a:t>
            </a:r>
          </a:p>
        </p:txBody>
      </p:sp>
      <p:sp>
        <p:nvSpPr>
          <p:cNvPr id="51" name="Down Arrow 50"/>
          <p:cNvSpPr/>
          <p:nvPr/>
        </p:nvSpPr>
        <p:spPr>
          <a:xfrm flipV="1">
            <a:off x="4698099" y="4953000"/>
            <a:ext cx="192717" cy="557334"/>
          </a:xfrm>
          <a:prstGeom prst="downArrow">
            <a:avLst/>
          </a:prstGeom>
          <a:solidFill>
            <a:srgbClr val="C835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charset="0"/>
              <a:ea typeface="Century Gothic" charset="0"/>
              <a:cs typeface="Century Gothic" charset="0"/>
            </a:endParaRPr>
          </a:p>
        </p:txBody>
      </p:sp>
      <p:sp>
        <p:nvSpPr>
          <p:cNvPr id="52" name="Text Box 2"/>
          <p:cNvSpPr txBox="1">
            <a:spLocks noChangeArrowheads="1"/>
          </p:cNvSpPr>
          <p:nvPr/>
        </p:nvSpPr>
        <p:spPr bwMode="auto">
          <a:xfrm>
            <a:off x="3808783" y="2251856"/>
            <a:ext cx="1773981" cy="600356"/>
          </a:xfrm>
          <a:prstGeom prst="rect">
            <a:avLst/>
          </a:prstGeom>
          <a:solidFill>
            <a:srgbClr val="008C84"/>
          </a:solidFill>
          <a:ln w="9525">
            <a:noFill/>
            <a:miter lim="800000"/>
            <a:headEnd/>
            <a:tailEnd/>
          </a:ln>
        </p:spPr>
        <p:txBody>
          <a:bodyPr vert="horz" wrap="square" lIns="91440" tIns="45720" rIns="91440" bIns="45720" numCol="1" anchor="ctr" anchorCtr="0" compatLnSpc="1">
            <a:prstTxWarp prst="textNoShape">
              <a:avLst/>
            </a:prstTxWarp>
          </a:bodyPr>
          <a:lstStyle>
            <a:lvl1pPr eaLnBrk="0" fontAlgn="base" hangingPunct="0">
              <a:spcBef>
                <a:spcPct val="0"/>
              </a:spcBef>
              <a:spcAft>
                <a:spcPct val="0"/>
              </a:spcAft>
              <a:tabLst>
                <a:tab pos="114300" algn="l"/>
              </a:tabLst>
              <a:defRPr>
                <a:solidFill>
                  <a:schemeClr val="tx1"/>
                </a:solidFill>
                <a:latin typeface="Arial" panose="020B0604020202020204" pitchFamily="34" charset="0"/>
              </a:defRPr>
            </a:lvl1pPr>
            <a:lvl2pPr eaLnBrk="0" fontAlgn="base" hangingPunct="0">
              <a:spcBef>
                <a:spcPct val="0"/>
              </a:spcBef>
              <a:spcAft>
                <a:spcPct val="0"/>
              </a:spcAft>
              <a:tabLst>
                <a:tab pos="114300" algn="l"/>
              </a:tabLst>
              <a:defRPr>
                <a:solidFill>
                  <a:schemeClr val="tx1"/>
                </a:solidFill>
                <a:latin typeface="Arial" panose="020B0604020202020204" pitchFamily="34" charset="0"/>
              </a:defRPr>
            </a:lvl2pPr>
            <a:lvl3pPr eaLnBrk="0" fontAlgn="base" hangingPunct="0">
              <a:spcBef>
                <a:spcPct val="0"/>
              </a:spcBef>
              <a:spcAft>
                <a:spcPct val="0"/>
              </a:spcAft>
              <a:tabLst>
                <a:tab pos="114300" algn="l"/>
              </a:tabLst>
              <a:defRPr>
                <a:solidFill>
                  <a:schemeClr val="tx1"/>
                </a:solidFill>
                <a:latin typeface="Arial" panose="020B0604020202020204" pitchFamily="34" charset="0"/>
              </a:defRPr>
            </a:lvl3pPr>
            <a:lvl4pPr eaLnBrk="0" fontAlgn="base" hangingPunct="0">
              <a:spcBef>
                <a:spcPct val="0"/>
              </a:spcBef>
              <a:spcAft>
                <a:spcPct val="0"/>
              </a:spcAft>
              <a:tabLst>
                <a:tab pos="114300" algn="l"/>
              </a:tabLst>
              <a:defRPr>
                <a:solidFill>
                  <a:schemeClr val="tx1"/>
                </a:solidFill>
                <a:latin typeface="Arial" panose="020B0604020202020204" pitchFamily="34" charset="0"/>
              </a:defRPr>
            </a:lvl4pPr>
            <a:lvl5pPr eaLnBrk="0" fontAlgn="base" hangingPunct="0">
              <a:spcBef>
                <a:spcPct val="0"/>
              </a:spcBef>
              <a:spcAft>
                <a:spcPct val="0"/>
              </a:spcAft>
              <a:tabLst>
                <a:tab pos="114300" algn="l"/>
              </a:tabLst>
              <a:defRPr>
                <a:solidFill>
                  <a:schemeClr val="tx1"/>
                </a:solidFill>
                <a:latin typeface="Arial" panose="020B0604020202020204" pitchFamily="34" charset="0"/>
              </a:defRPr>
            </a:lvl5pPr>
            <a:lvl6pPr eaLnBrk="0" fontAlgn="base" hangingPunct="0">
              <a:spcBef>
                <a:spcPct val="0"/>
              </a:spcBef>
              <a:spcAft>
                <a:spcPct val="0"/>
              </a:spcAft>
              <a:tabLst>
                <a:tab pos="114300" algn="l"/>
              </a:tabLst>
              <a:defRPr>
                <a:solidFill>
                  <a:schemeClr val="tx1"/>
                </a:solidFill>
                <a:latin typeface="Arial" panose="020B0604020202020204" pitchFamily="34" charset="0"/>
              </a:defRPr>
            </a:lvl6pPr>
            <a:lvl7pPr eaLnBrk="0" fontAlgn="base" hangingPunct="0">
              <a:spcBef>
                <a:spcPct val="0"/>
              </a:spcBef>
              <a:spcAft>
                <a:spcPct val="0"/>
              </a:spcAft>
              <a:tabLst>
                <a:tab pos="114300" algn="l"/>
              </a:tabLst>
              <a:defRPr>
                <a:solidFill>
                  <a:schemeClr val="tx1"/>
                </a:solidFill>
                <a:latin typeface="Arial" panose="020B0604020202020204" pitchFamily="34" charset="0"/>
              </a:defRPr>
            </a:lvl7pPr>
            <a:lvl8pPr eaLnBrk="0" fontAlgn="base" hangingPunct="0">
              <a:spcBef>
                <a:spcPct val="0"/>
              </a:spcBef>
              <a:spcAft>
                <a:spcPct val="0"/>
              </a:spcAft>
              <a:tabLst>
                <a:tab pos="114300" algn="l"/>
              </a:tabLst>
              <a:defRPr>
                <a:solidFill>
                  <a:schemeClr val="tx1"/>
                </a:solidFill>
                <a:latin typeface="Arial" panose="020B0604020202020204" pitchFamily="34" charset="0"/>
              </a:defRPr>
            </a:lvl8pPr>
            <a:lvl9pPr eaLnBrk="0" fontAlgn="base" hangingPunct="0">
              <a:spcBef>
                <a:spcPct val="0"/>
              </a:spcBef>
              <a:spcAft>
                <a:spcPct val="0"/>
              </a:spcAft>
              <a:tabLst>
                <a:tab pos="114300" algn="l"/>
              </a:tabLst>
              <a:defRPr>
                <a:solidFill>
                  <a:schemeClr val="tx1"/>
                </a:solidFill>
                <a:latin typeface="Arial" panose="020B0604020202020204" pitchFamily="34" charset="0"/>
              </a:defRPr>
            </a:lvl9pPr>
          </a:lstStyle>
          <a:p>
            <a:pPr algn="ctr">
              <a:tabLst>
                <a:tab pos="57150" algn="l"/>
              </a:tabLst>
            </a:pPr>
            <a:r>
              <a:rPr lang="en-US" altLang="en-US" sz="1050" dirty="0">
                <a:solidFill>
                  <a:srgbClr val="FFFFFF"/>
                </a:solidFill>
                <a:latin typeface="Century Gothic" panose="020B0502020202020204" pitchFamily="34" charset="0"/>
                <a:ea typeface="Century Gothic" charset="0"/>
                <a:cs typeface="Century Gothic" charset="0"/>
              </a:rPr>
              <a:t>Performance Diagnostic and Electronic RHIS Assessment Tools</a:t>
            </a:r>
          </a:p>
        </p:txBody>
      </p:sp>
      <p:sp>
        <p:nvSpPr>
          <p:cNvPr id="53" name="Left Arrow 52"/>
          <p:cNvSpPr/>
          <p:nvPr/>
        </p:nvSpPr>
        <p:spPr>
          <a:xfrm>
            <a:off x="1986476" y="2514600"/>
            <a:ext cx="1794415" cy="124149"/>
          </a:xfrm>
          <a:prstGeom prst="leftArrow">
            <a:avLst/>
          </a:prstGeom>
          <a:solidFill>
            <a:srgbClr val="008C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charset="0"/>
              <a:ea typeface="Century Gothic" charset="0"/>
              <a:cs typeface="Century Gothic" charset="0"/>
            </a:endParaRPr>
          </a:p>
        </p:txBody>
      </p:sp>
      <p:sp>
        <p:nvSpPr>
          <p:cNvPr id="6" name="Slide Number Placeholder 5"/>
          <p:cNvSpPr>
            <a:spLocks noGrp="1"/>
          </p:cNvSpPr>
          <p:nvPr>
            <p:ph type="sldNum" sz="quarter" idx="7"/>
          </p:nvPr>
        </p:nvSpPr>
        <p:spPr/>
        <p:txBody>
          <a:bodyPr/>
          <a:lstStyle/>
          <a:p>
            <a:fld id="{B6F15528-21DE-4FAA-801E-634DDDAF4B2B}" type="slidenum">
              <a:rPr lang="en-US" smtClean="0"/>
              <a:t>5</a:t>
            </a:fld>
            <a:endParaRPr lang="en-US" dirty="0"/>
          </a:p>
        </p:txBody>
      </p:sp>
      <p:pic>
        <p:nvPicPr>
          <p:cNvPr id="54" name="Picture 5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10793"/>
            <a:ext cx="10058401" cy="385769"/>
          </a:xfrm>
          <a:prstGeom prst="rect">
            <a:avLst/>
          </a:prstGeom>
        </p:spPr>
      </p:pic>
    </p:spTree>
    <p:extLst>
      <p:ext uri="{BB962C8B-B14F-4D97-AF65-F5344CB8AC3E}">
        <p14:creationId xmlns:p14="http://schemas.microsoft.com/office/powerpoint/2010/main" val="2161642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5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054"/>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053"/>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1" grpId="0" animBg="1"/>
      <p:bldP spid="42" grpId="0" animBg="1"/>
      <p:bldP spid="2053" grpId="0" animBg="1"/>
      <p:bldP spid="2054" grpId="0" animBg="1"/>
      <p:bldP spid="45" grpId="0" animBg="1"/>
      <p:bldP spid="46" grpId="0" animBg="1"/>
      <p:bldP spid="2055" grpId="0" animBg="1"/>
      <p:bldP spid="49" grpId="0" animBg="1"/>
      <p:bldP spid="50" grpId="0" animBg="1"/>
      <p:bldP spid="51" grpId="0" animBg="1"/>
      <p:bldP spid="52" grpId="0" animBg="1"/>
      <p:bldP spid="5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5"/>
          <p:cNvSpPr>
            <a:spLocks noGrp="1"/>
          </p:cNvSpPr>
          <p:nvPr>
            <p:ph type="title"/>
          </p:nvPr>
        </p:nvSpPr>
        <p:spPr>
          <a:xfrm>
            <a:off x="800100" y="539051"/>
            <a:ext cx="8534400" cy="677108"/>
          </a:xfrm>
        </p:spPr>
        <p:txBody>
          <a:bodyPr/>
          <a:lstStyle/>
          <a:p>
            <a:pPr algn="l"/>
            <a:r>
              <a:rPr lang="en-US" sz="4400" kern="1200" dirty="0">
                <a:latin typeface="Century Gothic" panose="020B0502020202020204" pitchFamily="34" charset="0"/>
              </a:rPr>
              <a:t>Application of the PRISM Tools</a:t>
            </a:r>
          </a:p>
        </p:txBody>
      </p:sp>
      <p:graphicFrame>
        <p:nvGraphicFramePr>
          <p:cNvPr id="5" name="Table 4"/>
          <p:cNvGraphicFramePr>
            <a:graphicFrameLocks noGrp="1"/>
          </p:cNvGraphicFramePr>
          <p:nvPr>
            <p:extLst>
              <p:ext uri="{D42A27DB-BD31-4B8C-83A1-F6EECF244321}">
                <p14:modId xmlns:p14="http://schemas.microsoft.com/office/powerpoint/2010/main" val="1864536675"/>
              </p:ext>
            </p:extLst>
          </p:nvPr>
        </p:nvGraphicFramePr>
        <p:xfrm>
          <a:off x="-1" y="1358648"/>
          <a:ext cx="10058401" cy="6459380"/>
        </p:xfrm>
        <a:graphic>
          <a:graphicData uri="http://schemas.openxmlformats.org/drawingml/2006/table">
            <a:tbl>
              <a:tblPr firstRow="1" bandRow="1">
                <a:tableStyleId>{5DA37D80-6434-44D0-A028-1B22A696006F}</a:tableStyleId>
              </a:tblPr>
              <a:tblGrid>
                <a:gridCol w="550070">
                  <a:extLst>
                    <a:ext uri="{9D8B030D-6E8A-4147-A177-3AD203B41FA5}">
                      <a16:colId xmlns:a16="http://schemas.microsoft.com/office/drawing/2014/main" val="20000"/>
                    </a:ext>
                  </a:extLst>
                </a:gridCol>
                <a:gridCol w="4138808">
                  <a:extLst>
                    <a:ext uri="{9D8B030D-6E8A-4147-A177-3AD203B41FA5}">
                      <a16:colId xmlns:a16="http://schemas.microsoft.com/office/drawing/2014/main" val="20001"/>
                    </a:ext>
                  </a:extLst>
                </a:gridCol>
                <a:gridCol w="5369523">
                  <a:extLst>
                    <a:ext uri="{9D8B030D-6E8A-4147-A177-3AD203B41FA5}">
                      <a16:colId xmlns:a16="http://schemas.microsoft.com/office/drawing/2014/main" val="20002"/>
                    </a:ext>
                  </a:extLst>
                </a:gridCol>
              </a:tblGrid>
              <a:tr h="843625">
                <a:tc>
                  <a:txBody>
                    <a:bodyPr/>
                    <a:lstStyle/>
                    <a:p>
                      <a:endParaRPr lang="en-US" sz="1800" b="0" dirty="0">
                        <a:solidFill>
                          <a:schemeClr val="tx1"/>
                        </a:solidFill>
                        <a:latin typeface="Century Gothic" panose="020B0502020202020204" pitchFamily="34" charset="0"/>
                      </a:endParaRPr>
                    </a:p>
                  </a:txBody>
                  <a:tcPr/>
                </a:tc>
                <a:tc>
                  <a:txBody>
                    <a:bodyPr/>
                    <a:lstStyle/>
                    <a:p>
                      <a:pPr marL="0"/>
                      <a:r>
                        <a:rPr lang="en-US" sz="2400" dirty="0">
                          <a:latin typeface="Century Gothic" panose="020B0502020202020204" pitchFamily="34" charset="0"/>
                        </a:rPr>
                        <a:t>Tools</a:t>
                      </a:r>
                      <a:endParaRPr lang="en-US" sz="2400" b="1" dirty="0">
                        <a:solidFill>
                          <a:schemeClr val="tx1"/>
                        </a:solidFill>
                        <a:latin typeface="Century Gothic" panose="020B0502020202020204" pitchFamily="34" charset="0"/>
                        <a:ea typeface="+mn-ea"/>
                        <a:cs typeface="+mn-cs"/>
                      </a:endParaRPr>
                    </a:p>
                  </a:txBody>
                  <a:tcPr anchor="ctr"/>
                </a:tc>
                <a:tc>
                  <a:txBody>
                    <a:bodyPr/>
                    <a:lstStyle/>
                    <a:p>
                      <a:pPr marL="0"/>
                      <a:r>
                        <a:rPr lang="en-US" sz="2400" dirty="0">
                          <a:latin typeface="Century Gothic" panose="020B0502020202020204" pitchFamily="34" charset="0"/>
                        </a:rPr>
                        <a:t>Levels of application</a:t>
                      </a:r>
                      <a:endParaRPr lang="en-US" sz="2400" b="1" dirty="0">
                        <a:solidFill>
                          <a:schemeClr val="tx1"/>
                        </a:solidFill>
                        <a:latin typeface="Century Gothic" panose="020B0502020202020204" pitchFamily="34" charset="0"/>
                        <a:ea typeface="+mn-ea"/>
                        <a:cs typeface="+mn-cs"/>
                      </a:endParaRPr>
                    </a:p>
                  </a:txBody>
                  <a:tcPr anchor="ctr"/>
                </a:tc>
                <a:extLst>
                  <a:ext uri="{0D108BD9-81ED-4DB2-BD59-A6C34878D82A}">
                    <a16:rowId xmlns:a16="http://schemas.microsoft.com/office/drawing/2014/main" val="10000"/>
                  </a:ext>
                </a:extLst>
              </a:tr>
              <a:tr h="820001">
                <a:tc>
                  <a:txBody>
                    <a:bodyPr/>
                    <a:lstStyle/>
                    <a:p>
                      <a:r>
                        <a:rPr lang="en-US" sz="1800" dirty="0">
                          <a:latin typeface="Century Gothic" panose="020B0502020202020204" pitchFamily="34" charset="0"/>
                        </a:rPr>
                        <a:t>1</a:t>
                      </a:r>
                      <a:endParaRPr lang="en-US" sz="1800" dirty="0">
                        <a:solidFill>
                          <a:schemeClr val="tx1"/>
                        </a:solidFill>
                        <a:latin typeface="Century Gothic" panose="020B0502020202020204" pitchFamily="34" charset="0"/>
                      </a:endParaRPr>
                    </a:p>
                  </a:txBody>
                  <a:tcPr/>
                </a:tc>
                <a:tc>
                  <a:txBody>
                    <a:bodyPr/>
                    <a:lstStyle/>
                    <a:p>
                      <a:pPr marL="0"/>
                      <a:r>
                        <a:rPr lang="en-US" sz="1900" dirty="0">
                          <a:latin typeface="Century Gothic" panose="020B0502020202020204" pitchFamily="34" charset="0"/>
                        </a:rPr>
                        <a:t>RHIS Overview Tool</a:t>
                      </a:r>
                      <a:endParaRPr lang="en-US" sz="1900" b="0" dirty="0">
                        <a:solidFill>
                          <a:schemeClr val="tx1"/>
                        </a:solidFill>
                        <a:latin typeface="Century Gothic" panose="020B0502020202020204" pitchFamily="34" charset="0"/>
                        <a:ea typeface="+mn-ea"/>
                        <a:cs typeface="+mn-cs"/>
                      </a:endParaRPr>
                    </a:p>
                  </a:txBody>
                  <a:tcPr/>
                </a:tc>
                <a:tc>
                  <a:txBody>
                    <a:bodyPr/>
                    <a:lstStyle/>
                    <a:p>
                      <a:pPr marL="0"/>
                      <a:r>
                        <a:rPr lang="en-US" sz="1900" dirty="0">
                          <a:latin typeface="Century Gothic" panose="020B0502020202020204" pitchFamily="34" charset="0"/>
                        </a:rPr>
                        <a:t>Mainly at national level, but can be </a:t>
                      </a:r>
                      <a:r>
                        <a:rPr lang="en-US" sz="1900">
                          <a:latin typeface="Century Gothic" panose="020B0502020202020204" pitchFamily="34" charset="0"/>
                        </a:rPr>
                        <a:t>used </a:t>
                      </a:r>
                    </a:p>
                    <a:p>
                      <a:pPr marL="0"/>
                      <a:r>
                        <a:rPr lang="en-US" sz="1900">
                          <a:latin typeface="Century Gothic" panose="020B0502020202020204" pitchFamily="34" charset="0"/>
                        </a:rPr>
                        <a:t>at </a:t>
                      </a:r>
                      <a:r>
                        <a:rPr lang="en-US" sz="1900" dirty="0">
                          <a:latin typeface="Century Gothic" panose="020B0502020202020204" pitchFamily="34" charset="0"/>
                        </a:rPr>
                        <a:t>subnational levels</a:t>
                      </a:r>
                      <a:endParaRPr lang="en-US" sz="1900" b="0" dirty="0">
                        <a:solidFill>
                          <a:schemeClr val="tx1"/>
                        </a:solidFill>
                        <a:latin typeface="Century Gothic" panose="020B0502020202020204" pitchFamily="34" charset="0"/>
                        <a:ea typeface="+mn-ea"/>
                        <a:cs typeface="+mn-cs"/>
                      </a:endParaRPr>
                    </a:p>
                  </a:txBody>
                  <a:tcPr/>
                </a:tc>
                <a:extLst>
                  <a:ext uri="{0D108BD9-81ED-4DB2-BD59-A6C34878D82A}">
                    <a16:rowId xmlns:a16="http://schemas.microsoft.com/office/drawing/2014/main" val="10001"/>
                  </a:ext>
                </a:extLst>
              </a:tr>
              <a:tr h="924043">
                <a:tc>
                  <a:txBody>
                    <a:bodyPr/>
                    <a:lstStyle/>
                    <a:p>
                      <a:r>
                        <a:rPr lang="en-US" sz="1800" dirty="0">
                          <a:latin typeface="Century Gothic" panose="020B0502020202020204" pitchFamily="34" charset="0"/>
                        </a:rPr>
                        <a:t>2</a:t>
                      </a:r>
                      <a:endParaRPr lang="en-US" sz="1800" dirty="0">
                        <a:solidFill>
                          <a:schemeClr val="tx1"/>
                        </a:solidFill>
                        <a:latin typeface="Century Gothic" panose="020B0502020202020204" pitchFamily="34" charset="0"/>
                      </a:endParaRPr>
                    </a:p>
                  </a:txBody>
                  <a:tcPr/>
                </a:tc>
                <a:tc>
                  <a:txBody>
                    <a:bodyPr/>
                    <a:lstStyle/>
                    <a:p>
                      <a:pPr marL="0"/>
                      <a:r>
                        <a:rPr lang="en-US" sz="1900" dirty="0">
                          <a:latin typeface="Century Gothic" panose="020B0502020202020204" pitchFamily="34" charset="0"/>
                        </a:rPr>
                        <a:t>RHIS Performance</a:t>
                      </a:r>
                      <a:r>
                        <a:rPr lang="en-US" sz="1900" baseline="0" dirty="0">
                          <a:latin typeface="Century Gothic" panose="020B0502020202020204" pitchFamily="34" charset="0"/>
                        </a:rPr>
                        <a:t> Diagnostic Tool</a:t>
                      </a:r>
                    </a:p>
                    <a:p>
                      <a:pPr marL="0"/>
                      <a:r>
                        <a:rPr lang="en-US" sz="1900" baseline="0" dirty="0">
                          <a:latin typeface="Century Gothic" panose="020B0502020202020204" pitchFamily="34" charset="0"/>
                        </a:rPr>
                        <a:t>(Data Quality &amp; Use of Information)</a:t>
                      </a:r>
                      <a:endParaRPr lang="en-US" sz="1900" b="0" dirty="0">
                        <a:solidFill>
                          <a:schemeClr val="tx1"/>
                        </a:solidFill>
                        <a:latin typeface="Century Gothic" panose="020B0502020202020204" pitchFamily="34" charset="0"/>
                        <a:ea typeface="+mn-ea"/>
                        <a:cs typeface="+mn-cs"/>
                      </a:endParaRPr>
                    </a:p>
                  </a:txBody>
                  <a:tcPr/>
                </a:tc>
                <a:tc>
                  <a:txBody>
                    <a:bodyPr/>
                    <a:lstStyle/>
                    <a:p>
                      <a:pPr marL="0"/>
                      <a:r>
                        <a:rPr lang="en-US" sz="1900" dirty="0">
                          <a:latin typeface="Century Gothic" panose="020B0502020202020204" pitchFamily="34" charset="0"/>
                        </a:rPr>
                        <a:t>Health facility</a:t>
                      </a:r>
                      <a:r>
                        <a:rPr lang="en-US" sz="1900" baseline="0" dirty="0">
                          <a:latin typeface="Century Gothic" panose="020B0502020202020204" pitchFamily="34" charset="0"/>
                        </a:rPr>
                        <a:t> and d</a:t>
                      </a:r>
                      <a:r>
                        <a:rPr lang="en-US" sz="1900" dirty="0">
                          <a:latin typeface="Century Gothic" panose="020B0502020202020204" pitchFamily="34" charset="0"/>
                        </a:rPr>
                        <a:t>istrict or higher levels</a:t>
                      </a:r>
                      <a:endParaRPr lang="en-US" sz="1900" b="0" dirty="0">
                        <a:solidFill>
                          <a:schemeClr val="tx1"/>
                        </a:solidFill>
                        <a:latin typeface="Century Gothic" panose="020B0502020202020204" pitchFamily="34" charset="0"/>
                        <a:ea typeface="+mn-ea"/>
                        <a:cs typeface="+mn-cs"/>
                      </a:endParaRPr>
                    </a:p>
                  </a:txBody>
                  <a:tcPr/>
                </a:tc>
                <a:extLst>
                  <a:ext uri="{0D108BD9-81ED-4DB2-BD59-A6C34878D82A}">
                    <a16:rowId xmlns:a16="http://schemas.microsoft.com/office/drawing/2014/main" val="10002"/>
                  </a:ext>
                </a:extLst>
              </a:tr>
              <a:tr h="950567">
                <a:tc>
                  <a:txBody>
                    <a:bodyPr/>
                    <a:lstStyle/>
                    <a:p>
                      <a:r>
                        <a:rPr lang="en-US" sz="1800" dirty="0">
                          <a:latin typeface="Century Gothic" panose="020B0502020202020204" pitchFamily="34" charset="0"/>
                        </a:rPr>
                        <a:t>3</a:t>
                      </a:r>
                      <a:endParaRPr lang="en-US" sz="1800" dirty="0">
                        <a:solidFill>
                          <a:schemeClr val="tx1"/>
                        </a:solidFill>
                        <a:latin typeface="Century Gothic" panose="020B0502020202020204" pitchFamily="34" charset="0"/>
                      </a:endParaRPr>
                    </a:p>
                  </a:txBody>
                  <a:tcPr/>
                </a:tc>
                <a:tc>
                  <a:txBody>
                    <a:bodyPr/>
                    <a:lstStyle/>
                    <a:p>
                      <a:pPr marL="0"/>
                      <a:r>
                        <a:rPr lang="en-US" sz="1900" dirty="0">
                          <a:latin typeface="Century Gothic" panose="020B0502020202020204" pitchFamily="34" charset="0"/>
                        </a:rPr>
                        <a:t>Electronic RHIS Assessment Tool</a:t>
                      </a:r>
                    </a:p>
                    <a:p>
                      <a:pPr marL="0"/>
                      <a:r>
                        <a:rPr lang="en-US" sz="1900" dirty="0">
                          <a:latin typeface="Century Gothic" panose="020B0502020202020204" pitchFamily="34" charset="0"/>
                        </a:rPr>
                        <a:t>(Functionality</a:t>
                      </a:r>
                      <a:r>
                        <a:rPr lang="en-US" sz="1900" baseline="0" dirty="0">
                          <a:latin typeface="Century Gothic" panose="020B0502020202020204" pitchFamily="34" charset="0"/>
                        </a:rPr>
                        <a:t> and Usability)</a:t>
                      </a:r>
                      <a:endParaRPr lang="en-US" sz="1900" b="0" dirty="0">
                        <a:solidFill>
                          <a:schemeClr val="tx1"/>
                        </a:solidFill>
                        <a:latin typeface="Century Gothic" panose="020B0502020202020204" pitchFamily="34" charset="0"/>
                        <a:ea typeface="+mn-ea"/>
                        <a:cs typeface="+mn-cs"/>
                      </a:endParaRPr>
                    </a:p>
                  </a:txBody>
                  <a:tcPr/>
                </a:tc>
                <a:tc>
                  <a:txBody>
                    <a:bodyPr/>
                    <a:lstStyle/>
                    <a:p>
                      <a:pPr marL="342900" indent="-342900">
                        <a:buFont typeface="Arial" panose="020B0604020202020204" pitchFamily="34" charset="0"/>
                        <a:buChar char="•"/>
                      </a:pPr>
                      <a:r>
                        <a:rPr lang="en-US" sz="1900" dirty="0">
                          <a:latin typeface="Century Gothic" panose="020B0502020202020204" pitchFamily="34" charset="0"/>
                        </a:rPr>
                        <a:t>Functionality at national level</a:t>
                      </a:r>
                    </a:p>
                    <a:p>
                      <a:pPr marL="342900" indent="-342900">
                        <a:buFont typeface="Arial" panose="020B0604020202020204" pitchFamily="34" charset="0"/>
                        <a:buChar char="•"/>
                      </a:pPr>
                      <a:r>
                        <a:rPr lang="en-US" sz="1900" dirty="0">
                          <a:latin typeface="Century Gothic" panose="020B0502020202020204" pitchFamily="34" charset="0"/>
                        </a:rPr>
                        <a:t>Usability at each level using the</a:t>
                      </a:r>
                      <a:r>
                        <a:rPr lang="en-US" sz="1900" baseline="0" dirty="0">
                          <a:latin typeface="Century Gothic" panose="020B0502020202020204" pitchFamily="34" charset="0"/>
                        </a:rPr>
                        <a:t> electronic RHIS</a:t>
                      </a:r>
                      <a:endParaRPr lang="en-US" sz="1900" b="0" dirty="0">
                        <a:solidFill>
                          <a:schemeClr val="tx1"/>
                        </a:solidFill>
                        <a:latin typeface="Century Gothic" panose="020B0502020202020204" pitchFamily="34" charset="0"/>
                        <a:ea typeface="+mn-ea"/>
                        <a:cs typeface="+mn-cs"/>
                      </a:endParaRPr>
                    </a:p>
                  </a:txBody>
                  <a:tcPr/>
                </a:tc>
                <a:extLst>
                  <a:ext uri="{0D108BD9-81ED-4DB2-BD59-A6C34878D82A}">
                    <a16:rowId xmlns:a16="http://schemas.microsoft.com/office/drawing/2014/main" val="10003"/>
                  </a:ext>
                </a:extLst>
              </a:tr>
              <a:tr h="755012">
                <a:tc>
                  <a:txBody>
                    <a:bodyPr/>
                    <a:lstStyle/>
                    <a:p>
                      <a:r>
                        <a:rPr lang="en-US" sz="1800" dirty="0">
                          <a:latin typeface="Century Gothic" panose="020B0502020202020204" pitchFamily="34" charset="0"/>
                        </a:rPr>
                        <a:t>4</a:t>
                      </a:r>
                      <a:endParaRPr lang="en-US" sz="1800" dirty="0">
                        <a:solidFill>
                          <a:schemeClr val="tx1"/>
                        </a:solidFill>
                        <a:latin typeface="Century Gothic" panose="020B0502020202020204" pitchFamily="34" charset="0"/>
                      </a:endParaRPr>
                    </a:p>
                  </a:txBody>
                  <a:tcPr/>
                </a:tc>
                <a:tc>
                  <a:txBody>
                    <a:bodyPr/>
                    <a:lstStyle/>
                    <a:p>
                      <a:pPr marL="0"/>
                      <a:r>
                        <a:rPr lang="en-US" sz="1900" dirty="0">
                          <a:latin typeface="Century Gothic" panose="020B0502020202020204" pitchFamily="34" charset="0"/>
                        </a:rPr>
                        <a:t>Management</a:t>
                      </a:r>
                      <a:r>
                        <a:rPr lang="en-US" sz="1900" baseline="0" dirty="0">
                          <a:latin typeface="Century Gothic" panose="020B0502020202020204" pitchFamily="34" charset="0"/>
                        </a:rPr>
                        <a:t> Assessment Tool (MAT)</a:t>
                      </a:r>
                      <a:endParaRPr lang="en-US" sz="1900" b="0" dirty="0">
                        <a:solidFill>
                          <a:schemeClr val="tx1"/>
                        </a:solidFill>
                        <a:latin typeface="Century Gothic" panose="020B0502020202020204" pitchFamily="34" charset="0"/>
                        <a:ea typeface="+mn-ea"/>
                        <a:cs typeface="+mn-cs"/>
                      </a:endParaRPr>
                    </a:p>
                  </a:txBody>
                  <a:tcPr/>
                </a:tc>
                <a:tc>
                  <a:txBody>
                    <a:bodyPr/>
                    <a:lstStyle/>
                    <a:p>
                      <a:pPr marL="0"/>
                      <a:r>
                        <a:rPr lang="en-US" sz="1900" dirty="0">
                          <a:latin typeface="Century Gothic" panose="020B0502020202020204" pitchFamily="34" charset="0"/>
                        </a:rPr>
                        <a:t>District or higher levels</a:t>
                      </a:r>
                      <a:endParaRPr lang="en-US" sz="1900" b="0" dirty="0">
                        <a:solidFill>
                          <a:schemeClr val="tx1"/>
                        </a:solidFill>
                        <a:latin typeface="Century Gothic" panose="020B0502020202020204" pitchFamily="34" charset="0"/>
                        <a:ea typeface="+mn-ea"/>
                        <a:cs typeface="+mn-cs"/>
                      </a:endParaRPr>
                    </a:p>
                  </a:txBody>
                  <a:tcPr/>
                </a:tc>
                <a:extLst>
                  <a:ext uri="{0D108BD9-81ED-4DB2-BD59-A6C34878D82A}">
                    <a16:rowId xmlns:a16="http://schemas.microsoft.com/office/drawing/2014/main" val="10004"/>
                  </a:ext>
                </a:extLst>
              </a:tr>
              <a:tr h="943978">
                <a:tc>
                  <a:txBody>
                    <a:bodyPr/>
                    <a:lstStyle/>
                    <a:p>
                      <a:r>
                        <a:rPr lang="en-US" sz="1800" dirty="0">
                          <a:latin typeface="Century Gothic" panose="020B0502020202020204" pitchFamily="34" charset="0"/>
                        </a:rPr>
                        <a:t>5</a:t>
                      </a:r>
                      <a:endParaRPr lang="en-US" sz="1800" dirty="0">
                        <a:solidFill>
                          <a:schemeClr val="tx1"/>
                        </a:solidFill>
                        <a:latin typeface="Century Gothic" panose="020B0502020202020204" pitchFamily="34" charset="0"/>
                      </a:endParaRPr>
                    </a:p>
                  </a:txBody>
                  <a:tcPr/>
                </a:tc>
                <a:tc>
                  <a:txBody>
                    <a:bodyPr/>
                    <a:lstStyle/>
                    <a:p>
                      <a:pPr marL="0"/>
                      <a:r>
                        <a:rPr lang="en-US" sz="1900" dirty="0">
                          <a:latin typeface="Century Gothic" panose="020B0502020202020204" pitchFamily="34" charset="0"/>
                        </a:rPr>
                        <a:t>Facility/Office Checklist</a:t>
                      </a:r>
                      <a:endParaRPr lang="en-US" sz="1900" b="0" dirty="0">
                        <a:solidFill>
                          <a:schemeClr val="tx1"/>
                        </a:solidFill>
                        <a:latin typeface="Century Gothic" panose="020B0502020202020204" pitchFamily="34" charset="0"/>
                        <a:ea typeface="+mn-ea"/>
                        <a:cs typeface="+mn-cs"/>
                      </a:endParaRPr>
                    </a:p>
                  </a:txBody>
                  <a:tcPr/>
                </a:tc>
                <a:tc>
                  <a:txBody>
                    <a:bodyPr/>
                    <a:lstStyle/>
                    <a:p>
                      <a:pPr marL="0" marR="0" indent="0" defTabSz="914400" eaLnBrk="1" fontAlgn="auto" latinLnBrk="0" hangingPunct="1">
                        <a:lnSpc>
                          <a:spcPct val="100000"/>
                        </a:lnSpc>
                        <a:spcBef>
                          <a:spcPts val="0"/>
                        </a:spcBef>
                        <a:spcAft>
                          <a:spcPts val="0"/>
                        </a:spcAft>
                        <a:buClrTx/>
                        <a:buSzTx/>
                        <a:buFontTx/>
                        <a:buNone/>
                        <a:tabLst/>
                        <a:defRPr/>
                      </a:pPr>
                      <a:r>
                        <a:rPr lang="en-US" sz="1900" dirty="0">
                          <a:latin typeface="Century Gothic" panose="020B0502020202020204" pitchFamily="34" charset="0"/>
                        </a:rPr>
                        <a:t>Health facility and district or higher levels</a:t>
                      </a:r>
                      <a:endParaRPr lang="en-US" sz="1900" b="0" dirty="0">
                        <a:solidFill>
                          <a:schemeClr val="tx1"/>
                        </a:solidFill>
                        <a:latin typeface="Century Gothic" panose="020B0502020202020204" pitchFamily="34" charset="0"/>
                        <a:ea typeface="+mn-ea"/>
                        <a:cs typeface="+mn-cs"/>
                      </a:endParaRPr>
                    </a:p>
                  </a:txBody>
                  <a:tcPr/>
                </a:tc>
                <a:extLst>
                  <a:ext uri="{0D108BD9-81ED-4DB2-BD59-A6C34878D82A}">
                    <a16:rowId xmlns:a16="http://schemas.microsoft.com/office/drawing/2014/main" val="10005"/>
                  </a:ext>
                </a:extLst>
              </a:tr>
              <a:tr h="1176524">
                <a:tc>
                  <a:txBody>
                    <a:bodyPr/>
                    <a:lstStyle/>
                    <a:p>
                      <a:r>
                        <a:rPr lang="en-US" sz="1800" dirty="0">
                          <a:latin typeface="Century Gothic" panose="020B0502020202020204" pitchFamily="34" charset="0"/>
                        </a:rPr>
                        <a:t>6</a:t>
                      </a:r>
                      <a:endParaRPr lang="en-US" sz="1800" dirty="0">
                        <a:solidFill>
                          <a:schemeClr val="tx1"/>
                        </a:solidFill>
                        <a:latin typeface="Century Gothic" panose="020B0502020202020204" pitchFamily="34" charset="0"/>
                      </a:endParaRPr>
                    </a:p>
                  </a:txBody>
                  <a:tcPr/>
                </a:tc>
                <a:tc>
                  <a:txBody>
                    <a:bodyPr/>
                    <a:lstStyle/>
                    <a:p>
                      <a:pPr marL="0"/>
                      <a:r>
                        <a:rPr lang="en-US" sz="1900" dirty="0">
                          <a:latin typeface="Century Gothic" panose="020B0502020202020204" pitchFamily="34" charset="0"/>
                        </a:rPr>
                        <a:t>Organizational and</a:t>
                      </a:r>
                      <a:r>
                        <a:rPr lang="en-US" sz="1900" baseline="0" dirty="0">
                          <a:latin typeface="Century Gothic" panose="020B0502020202020204" pitchFamily="34" charset="0"/>
                        </a:rPr>
                        <a:t> Behavioral Assessment Tool (OBAT)</a:t>
                      </a:r>
                      <a:endParaRPr lang="en-US" sz="1900" b="0" dirty="0">
                        <a:solidFill>
                          <a:schemeClr val="tx1"/>
                        </a:solidFill>
                        <a:latin typeface="Century Gothic" panose="020B0502020202020204" pitchFamily="34" charset="0"/>
                        <a:ea typeface="+mn-ea"/>
                        <a:cs typeface="+mn-cs"/>
                      </a:endParaRPr>
                    </a:p>
                  </a:txBody>
                  <a:tcPr/>
                </a:tc>
                <a:tc>
                  <a:txBody>
                    <a:bodyPr/>
                    <a:lstStyle/>
                    <a:p>
                      <a:pPr marL="342900" indent="-342900">
                        <a:buFont typeface="Arial" panose="020B0604020202020204" pitchFamily="34" charset="0"/>
                        <a:buChar char="•"/>
                      </a:pPr>
                      <a:r>
                        <a:rPr lang="en-US" sz="1900" dirty="0">
                          <a:latin typeface="Century Gothic" panose="020B0502020202020204" pitchFamily="34" charset="0"/>
                        </a:rPr>
                        <a:t>Part 1</a:t>
                      </a:r>
                      <a:r>
                        <a:rPr lang="en-US" sz="1900" baseline="0" dirty="0">
                          <a:latin typeface="Century Gothic" panose="020B0502020202020204" pitchFamily="34" charset="0"/>
                        </a:rPr>
                        <a:t> at all levels</a:t>
                      </a:r>
                    </a:p>
                    <a:p>
                      <a:pPr marL="342900" indent="-342900">
                        <a:buFont typeface="Arial" panose="020B0604020202020204" pitchFamily="34" charset="0"/>
                        <a:buChar char="•"/>
                      </a:pPr>
                      <a:r>
                        <a:rPr lang="en-US" sz="1900" baseline="0" dirty="0">
                          <a:latin typeface="Century Gothic" panose="020B0502020202020204" pitchFamily="34" charset="0"/>
                        </a:rPr>
                        <a:t>Part 2 at district and higher levels</a:t>
                      </a:r>
                    </a:p>
                    <a:p>
                      <a:pPr marL="342900" indent="-342900">
                        <a:buFont typeface="Arial" panose="020B0604020202020204" pitchFamily="34" charset="0"/>
                        <a:buChar char="•"/>
                      </a:pPr>
                      <a:r>
                        <a:rPr lang="en-US" sz="1900" baseline="0" dirty="0">
                          <a:latin typeface="Century Gothic" panose="020B0502020202020204" pitchFamily="34" charset="0"/>
                        </a:rPr>
                        <a:t>Parts 3 and 4 at health facility</a:t>
                      </a:r>
                      <a:endParaRPr lang="en-US" sz="1900" b="0" dirty="0">
                        <a:solidFill>
                          <a:schemeClr val="tx1"/>
                        </a:solidFill>
                        <a:latin typeface="Century Gothic" panose="020B0502020202020204" pitchFamily="34" charset="0"/>
                        <a:ea typeface="+mn-ea"/>
                        <a:cs typeface="+mn-cs"/>
                      </a:endParaRPr>
                    </a:p>
                  </a:txBody>
                  <a:tcPr/>
                </a:tc>
                <a:extLst>
                  <a:ext uri="{0D108BD9-81ED-4DB2-BD59-A6C34878D82A}">
                    <a16:rowId xmlns:a16="http://schemas.microsoft.com/office/drawing/2014/main" val="10006"/>
                  </a:ext>
                </a:extLst>
              </a:tr>
            </a:tbl>
          </a:graphicData>
        </a:graphic>
      </p:graphicFrame>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10793"/>
            <a:ext cx="10058401" cy="385769"/>
          </a:xfrm>
          <a:prstGeom prst="rect">
            <a:avLst/>
          </a:prstGeom>
        </p:spPr>
      </p:pic>
    </p:spTree>
    <p:extLst>
      <p:ext uri="{BB962C8B-B14F-4D97-AF65-F5344CB8AC3E}">
        <p14:creationId xmlns:p14="http://schemas.microsoft.com/office/powerpoint/2010/main" val="40167198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4"/>
          <p:cNvSpPr/>
          <p:nvPr/>
        </p:nvSpPr>
        <p:spPr>
          <a:xfrm>
            <a:off x="211" y="-9896"/>
            <a:ext cx="10058400" cy="1386840"/>
          </a:xfrm>
          <a:custGeom>
            <a:avLst/>
            <a:gdLst/>
            <a:ahLst/>
            <a:cxnLst/>
            <a:rect l="l" t="t" r="r" b="b"/>
            <a:pathLst>
              <a:path w="10058400" h="1386840">
                <a:moveTo>
                  <a:pt x="0" y="1386281"/>
                </a:moveTo>
                <a:lnTo>
                  <a:pt x="10058400" y="1386281"/>
                </a:lnTo>
                <a:lnTo>
                  <a:pt x="10058400" y="0"/>
                </a:lnTo>
                <a:lnTo>
                  <a:pt x="0" y="0"/>
                </a:lnTo>
                <a:lnTo>
                  <a:pt x="0" y="1386281"/>
                </a:lnTo>
                <a:close/>
              </a:path>
            </a:pathLst>
          </a:custGeom>
          <a:solidFill>
            <a:srgbClr val="C83537"/>
          </a:solidFill>
        </p:spPr>
        <p:txBody>
          <a:bodyPr wrap="square" lIns="0" tIns="0" rIns="0" bIns="0" rtlCol="0"/>
          <a:lstStyle/>
          <a:p>
            <a:endParaRPr dirty="0"/>
          </a:p>
        </p:txBody>
      </p:sp>
      <p:sp>
        <p:nvSpPr>
          <p:cNvPr id="9" name="object 9"/>
          <p:cNvSpPr txBox="1"/>
          <p:nvPr/>
        </p:nvSpPr>
        <p:spPr>
          <a:xfrm>
            <a:off x="1926797" y="4738853"/>
            <a:ext cx="690381" cy="403588"/>
          </a:xfrm>
          <a:prstGeom prst="rect">
            <a:avLst/>
          </a:prstGeom>
        </p:spPr>
        <p:txBody>
          <a:bodyPr wrap="square" lIns="0" tIns="0" rIns="0" bIns="0" rtlCol="0">
            <a:noAutofit/>
          </a:bodyPr>
          <a:lstStyle/>
          <a:p>
            <a:pPr marL="14150">
              <a:lnSpc>
                <a:spcPts val="3075"/>
              </a:lnSpc>
              <a:spcBef>
                <a:spcPts val="154"/>
              </a:spcBef>
            </a:pPr>
            <a:endParaRPr sz="2900" dirty="0">
              <a:latin typeface="Arial"/>
              <a:cs typeface="Arial"/>
            </a:endParaRPr>
          </a:p>
        </p:txBody>
      </p:sp>
      <p:sp>
        <p:nvSpPr>
          <p:cNvPr id="3" name="Content Placeholder 2"/>
          <p:cNvSpPr>
            <a:spLocks noGrp="1"/>
          </p:cNvSpPr>
          <p:nvPr>
            <p:ph idx="1"/>
          </p:nvPr>
        </p:nvSpPr>
        <p:spPr>
          <a:xfrm>
            <a:off x="761999" y="1676400"/>
            <a:ext cx="8877511" cy="5568704"/>
          </a:xfrm>
        </p:spPr>
        <p:txBody>
          <a:bodyPr/>
          <a:lstStyle/>
          <a:p>
            <a:pPr marR="50941" algn="l" rtl="0">
              <a:lnSpc>
                <a:spcPts val="3075"/>
              </a:lnSpc>
              <a:spcBef>
                <a:spcPts val="154"/>
              </a:spcBef>
            </a:pPr>
            <a:r>
              <a:rPr lang="en-US" sz="2800" kern="1200" dirty="0">
                <a:solidFill>
                  <a:srgbClr val="C83537"/>
                </a:solidFill>
                <a:latin typeface="Century Gothic" panose="020B0502020202020204" pitchFamily="34" charset="0"/>
                <a:cs typeface="Gill Sans MT"/>
              </a:rPr>
              <a:t>Use this tool to understand the structure of:</a:t>
            </a:r>
          </a:p>
          <a:p>
            <a:pPr marR="58577" lvl="1" indent="-457200" algn="l" rtl="0">
              <a:lnSpc>
                <a:spcPct val="95825"/>
              </a:lnSpc>
              <a:spcBef>
                <a:spcPts val="1288"/>
              </a:spcBef>
              <a:buFont typeface="Arial" panose="020B0604020202020204" pitchFamily="34" charset="0"/>
              <a:buChar char="•"/>
            </a:pPr>
            <a:r>
              <a:rPr lang="en-US" sz="2800" kern="1200" dirty="0">
                <a:solidFill>
                  <a:schemeClr val="tx1"/>
                </a:solidFill>
                <a:latin typeface="Century Gothic" panose="020B0502020202020204" pitchFamily="34" charset="0"/>
                <a:cs typeface="Gill Sans MT"/>
              </a:rPr>
              <a:t>Existing information systems, type of information collected, and duplication of information</a:t>
            </a:r>
          </a:p>
          <a:p>
            <a:pPr marR="58577" lvl="1" indent="-457200" algn="l" rtl="0">
              <a:lnSpc>
                <a:spcPct val="95825"/>
              </a:lnSpc>
              <a:spcBef>
                <a:spcPts val="1288"/>
              </a:spcBef>
              <a:buFont typeface="Arial" panose="020B0604020202020204" pitchFamily="34" charset="0"/>
              <a:buChar char="•"/>
            </a:pPr>
            <a:r>
              <a:rPr lang="en-US" sz="2800" kern="1200" dirty="0">
                <a:solidFill>
                  <a:schemeClr val="tx1"/>
                </a:solidFill>
                <a:latin typeface="Century Gothic" panose="020B0502020202020204" pitchFamily="34" charset="0"/>
                <a:cs typeface="Gill Sans MT"/>
              </a:rPr>
              <a:t>Information flows among different levels of the organization</a:t>
            </a:r>
          </a:p>
          <a:p>
            <a:pPr marR="58577" lvl="1" indent="-457200" algn="l" rtl="0">
              <a:lnSpc>
                <a:spcPct val="95825"/>
              </a:lnSpc>
              <a:spcBef>
                <a:spcPts val="1288"/>
              </a:spcBef>
              <a:buFont typeface="Arial" panose="020B0604020202020204" pitchFamily="34" charset="0"/>
              <a:buChar char="•"/>
            </a:pPr>
            <a:r>
              <a:rPr lang="en-US" sz="2800" kern="1200" dirty="0">
                <a:solidFill>
                  <a:schemeClr val="tx1"/>
                </a:solidFill>
                <a:latin typeface="Century Gothic" panose="020B0502020202020204" pitchFamily="34" charset="0"/>
                <a:cs typeface="Gill Sans MT"/>
              </a:rPr>
              <a:t>Interactions among the different HIS</a:t>
            </a:r>
          </a:p>
          <a:p>
            <a:pPr algn="l" rtl="0"/>
            <a:endParaRPr lang="en-US" sz="2800" kern="1200" dirty="0">
              <a:latin typeface="Century Gothic" panose="020B0502020202020204" pitchFamily="34" charset="0"/>
              <a:cs typeface="Gill Sans MT"/>
            </a:endParaRPr>
          </a:p>
          <a:p>
            <a:pPr algn="l" rtl="0"/>
            <a:r>
              <a:rPr lang="en-US" sz="2800" kern="1200" dirty="0">
                <a:solidFill>
                  <a:srgbClr val="C83537"/>
                </a:solidFill>
                <a:latin typeface="Century Gothic" panose="020B0502020202020204" pitchFamily="34" charset="0"/>
                <a:cs typeface="Gill Sans MT"/>
              </a:rPr>
              <a:t>The tool consists of:</a:t>
            </a:r>
          </a:p>
          <a:p>
            <a:pPr marR="58577" lvl="1" indent="-457200" algn="l" rtl="0">
              <a:lnSpc>
                <a:spcPct val="95825"/>
              </a:lnSpc>
              <a:spcBef>
                <a:spcPts val="1288"/>
              </a:spcBef>
              <a:buFont typeface="Arial" panose="020B0604020202020204" pitchFamily="34" charset="0"/>
              <a:buChar char="•"/>
            </a:pPr>
            <a:r>
              <a:rPr lang="en-US" sz="2800" kern="1200" dirty="0">
                <a:solidFill>
                  <a:schemeClr val="tx1"/>
                </a:solidFill>
                <a:latin typeface="Century Gothic" panose="020B0502020202020204" pitchFamily="34" charset="0"/>
                <a:cs typeface="Gill Sans MT"/>
              </a:rPr>
              <a:t>Data collection and transmission sheet</a:t>
            </a:r>
          </a:p>
          <a:p>
            <a:pPr marR="58577" lvl="1" indent="-457200" algn="l" rtl="0">
              <a:lnSpc>
                <a:spcPct val="95825"/>
              </a:lnSpc>
              <a:spcBef>
                <a:spcPts val="1288"/>
              </a:spcBef>
              <a:buFont typeface="Arial" panose="020B0604020202020204" pitchFamily="34" charset="0"/>
              <a:buChar char="•"/>
            </a:pPr>
            <a:r>
              <a:rPr lang="en-US" sz="2800" kern="1200" dirty="0">
                <a:solidFill>
                  <a:schemeClr val="tx1"/>
                </a:solidFill>
                <a:latin typeface="Century Gothic" panose="020B0502020202020204" pitchFamily="34" charset="0"/>
                <a:cs typeface="Gill Sans MT"/>
              </a:rPr>
              <a:t>Information system mapping sheet</a:t>
            </a:r>
          </a:p>
          <a:p>
            <a:pPr marR="58577" lvl="1" indent="-457200" algn="l" rtl="0">
              <a:lnSpc>
                <a:spcPct val="95825"/>
              </a:lnSpc>
              <a:spcBef>
                <a:spcPts val="1288"/>
              </a:spcBef>
              <a:buFont typeface="Arial" panose="020B0604020202020204" pitchFamily="34" charset="0"/>
              <a:buChar char="•"/>
            </a:pPr>
            <a:r>
              <a:rPr lang="en-US" sz="2800" kern="1200" dirty="0">
                <a:solidFill>
                  <a:schemeClr val="tx1"/>
                </a:solidFill>
                <a:latin typeface="Century Gothic" panose="020B0502020202020204" pitchFamily="34" charset="0"/>
                <a:cs typeface="Gill Sans MT"/>
              </a:rPr>
              <a:t>Information flow sheet</a:t>
            </a:r>
          </a:p>
        </p:txBody>
      </p:sp>
      <p:sp>
        <p:nvSpPr>
          <p:cNvPr id="4" name="Title 3"/>
          <p:cNvSpPr>
            <a:spLocks noGrp="1"/>
          </p:cNvSpPr>
          <p:nvPr>
            <p:ph type="title"/>
          </p:nvPr>
        </p:nvSpPr>
        <p:spPr>
          <a:xfrm>
            <a:off x="685800" y="683524"/>
            <a:ext cx="8801311" cy="677108"/>
          </a:xfrm>
        </p:spPr>
        <p:txBody>
          <a:bodyPr/>
          <a:lstStyle/>
          <a:p>
            <a:pPr algn="l"/>
            <a:r>
              <a:rPr lang="en-US" sz="4400" kern="1200" dirty="0">
                <a:latin typeface="Century Gothic" panose="020B0502020202020204" pitchFamily="34" charset="0"/>
              </a:rPr>
              <a:t>1. RHIS Overview Tool</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10793"/>
            <a:ext cx="10058401" cy="385769"/>
          </a:xfrm>
          <a:prstGeom prst="rect">
            <a:avLst/>
          </a:prstGeom>
        </p:spPr>
      </p:pic>
    </p:spTree>
    <p:extLst>
      <p:ext uri="{BB962C8B-B14F-4D97-AF65-F5344CB8AC3E}">
        <p14:creationId xmlns:p14="http://schemas.microsoft.com/office/powerpoint/2010/main" val="28574357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txBox="1"/>
          <p:nvPr/>
        </p:nvSpPr>
        <p:spPr>
          <a:xfrm>
            <a:off x="838200" y="1828800"/>
            <a:ext cx="8839200" cy="5206554"/>
          </a:xfrm>
          <a:prstGeom prst="rect">
            <a:avLst/>
          </a:prstGeom>
        </p:spPr>
        <p:txBody>
          <a:bodyPr vert="horz" wrap="square" lIns="0" tIns="0" rIns="0" bIns="0" rtlCol="0">
            <a:spAutoFit/>
          </a:bodyPr>
          <a:lstStyle/>
          <a:p>
            <a:pPr marL="12696" marR="952703">
              <a:lnSpc>
                <a:spcPct val="100041"/>
              </a:lnSpc>
              <a:spcBef>
                <a:spcPts val="965"/>
              </a:spcBef>
            </a:pPr>
            <a:r>
              <a:rPr lang="en-US" sz="2800" dirty="0">
                <a:solidFill>
                  <a:srgbClr val="C83537"/>
                </a:solidFill>
                <a:latin typeface="Century Gothic" panose="020B0502020202020204" pitchFamily="34" charset="0"/>
                <a:cs typeface="Gill Sans MT"/>
              </a:rPr>
              <a:t>Use this tool to:</a:t>
            </a:r>
          </a:p>
          <a:p>
            <a:pPr marL="457200" marR="952703" indent="-457200">
              <a:lnSpc>
                <a:spcPct val="100041"/>
              </a:lnSpc>
              <a:spcBef>
                <a:spcPts val="965"/>
              </a:spcBef>
              <a:buFont typeface="Arial" panose="020B0604020202020204" pitchFamily="34" charset="0"/>
              <a:buChar char="•"/>
            </a:pPr>
            <a:r>
              <a:rPr lang="en-US" sz="2800" dirty="0">
                <a:latin typeface="Century Gothic" panose="020B0502020202020204" pitchFamily="34" charset="0"/>
                <a:cs typeface="Gill Sans MT"/>
              </a:rPr>
              <a:t>Determine the current level of RHIS performance at health facility and district or higher levels</a:t>
            </a:r>
          </a:p>
          <a:p>
            <a:pPr marL="457200" marR="952703" indent="-457200">
              <a:lnSpc>
                <a:spcPct val="100041"/>
              </a:lnSpc>
              <a:spcBef>
                <a:spcPts val="965"/>
              </a:spcBef>
              <a:buFont typeface="Arial" panose="020B0604020202020204" pitchFamily="34" charset="0"/>
              <a:buChar char="•"/>
            </a:pPr>
            <a:r>
              <a:rPr lang="en-US" sz="2800" dirty="0">
                <a:latin typeface="Century Gothic" panose="020B0502020202020204" pitchFamily="34" charset="0"/>
                <a:cs typeface="Gill Sans MT"/>
              </a:rPr>
              <a:t>Regularly monitor RHIS performance</a:t>
            </a:r>
          </a:p>
          <a:p>
            <a:pPr marL="12696" marR="952703">
              <a:lnSpc>
                <a:spcPct val="100041"/>
              </a:lnSpc>
              <a:spcBef>
                <a:spcPts val="965"/>
              </a:spcBef>
            </a:pPr>
            <a:endParaRPr lang="en-US" sz="2800" dirty="0">
              <a:solidFill>
                <a:srgbClr val="C83537"/>
              </a:solidFill>
              <a:latin typeface="Century Gothic" panose="020B0502020202020204" pitchFamily="34" charset="0"/>
              <a:cs typeface="Gill Sans MT"/>
            </a:endParaRPr>
          </a:p>
          <a:p>
            <a:pPr marL="12696" marR="952703">
              <a:lnSpc>
                <a:spcPct val="100041"/>
              </a:lnSpc>
              <a:spcBef>
                <a:spcPts val="965"/>
              </a:spcBef>
            </a:pPr>
            <a:r>
              <a:rPr lang="en-US" sz="2800" dirty="0">
                <a:solidFill>
                  <a:srgbClr val="C83537"/>
                </a:solidFill>
                <a:latin typeface="Century Gothic" panose="020B0502020202020204" pitchFamily="34" charset="0"/>
                <a:cs typeface="Gill Sans MT"/>
              </a:rPr>
              <a:t>The tool measures the status of:</a:t>
            </a:r>
          </a:p>
          <a:p>
            <a:pPr marL="971550" marR="952703" lvl="1" indent="-514350">
              <a:lnSpc>
                <a:spcPct val="100041"/>
              </a:lnSpc>
              <a:spcBef>
                <a:spcPts val="965"/>
              </a:spcBef>
              <a:buFont typeface="+mj-lt"/>
              <a:buAutoNum type="arabicPeriod"/>
            </a:pPr>
            <a:r>
              <a:rPr lang="en-US" sz="2800" dirty="0">
                <a:latin typeface="Century Gothic" panose="020B0502020202020204" pitchFamily="34" charset="0"/>
                <a:cs typeface="Gill Sans MT"/>
              </a:rPr>
              <a:t>RHIS performance </a:t>
            </a:r>
          </a:p>
          <a:p>
            <a:pPr marR="952703" lvl="2">
              <a:lnSpc>
                <a:spcPct val="100041"/>
              </a:lnSpc>
              <a:spcBef>
                <a:spcPts val="965"/>
              </a:spcBef>
            </a:pPr>
            <a:r>
              <a:rPr lang="en-US" sz="2800" dirty="0">
                <a:latin typeface="Century Gothic" panose="020B0502020202020204" pitchFamily="34" charset="0"/>
                <a:cs typeface="Gill Sans MT"/>
              </a:rPr>
              <a:t>(data quality and information use) </a:t>
            </a:r>
          </a:p>
          <a:p>
            <a:pPr marL="971550" marR="952703" lvl="1" indent="-514350">
              <a:lnSpc>
                <a:spcPct val="100041"/>
              </a:lnSpc>
              <a:spcBef>
                <a:spcPts val="965"/>
              </a:spcBef>
              <a:buFont typeface="+mj-lt"/>
              <a:buAutoNum type="arabicPeriod"/>
            </a:pPr>
            <a:r>
              <a:rPr lang="en-US" sz="2800" dirty="0">
                <a:latin typeface="Century Gothic" panose="020B0502020202020204" pitchFamily="34" charset="0"/>
                <a:cs typeface="Gill Sans MT"/>
              </a:rPr>
              <a:t>RHIS data management</a:t>
            </a:r>
          </a:p>
        </p:txBody>
      </p:sp>
      <p:sp>
        <p:nvSpPr>
          <p:cNvPr id="2" name="object 2"/>
          <p:cNvSpPr txBox="1">
            <a:spLocks noGrp="1"/>
          </p:cNvSpPr>
          <p:nvPr>
            <p:ph type="title"/>
          </p:nvPr>
        </p:nvSpPr>
        <p:spPr>
          <a:xfrm>
            <a:off x="762000" y="685800"/>
            <a:ext cx="10058400" cy="615553"/>
          </a:xfrm>
          <a:prstGeom prst="rect">
            <a:avLst/>
          </a:prstGeom>
        </p:spPr>
        <p:txBody>
          <a:bodyPr vert="horz" wrap="square" lIns="0" tIns="0" rIns="0" bIns="0" rtlCol="0">
            <a:spAutoFit/>
          </a:bodyPr>
          <a:lstStyle/>
          <a:p>
            <a:pPr marL="12700" algn="l">
              <a:lnSpc>
                <a:spcPct val="100000"/>
              </a:lnSpc>
            </a:pPr>
            <a:r>
              <a:rPr lang="en-US" kern="1200" dirty="0">
                <a:latin typeface="Century Gothic" panose="020B0502020202020204" pitchFamily="34" charset="0"/>
              </a:rPr>
              <a:t>2. RHIS Performance Diagnostic Tool</a:t>
            </a:r>
            <a:endParaRPr kern="1200" dirty="0">
              <a:latin typeface="Century Gothic" panose="020B0502020202020204" pitchFamily="34" charset="0"/>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10793"/>
            <a:ext cx="10058401" cy="385769"/>
          </a:xfrm>
          <a:prstGeom prst="rect">
            <a:avLst/>
          </a:prstGeom>
        </p:spPr>
      </p:pic>
    </p:spTree>
    <p:extLst>
      <p:ext uri="{BB962C8B-B14F-4D97-AF65-F5344CB8AC3E}">
        <p14:creationId xmlns:p14="http://schemas.microsoft.com/office/powerpoint/2010/main" val="19635261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514600" y="1524000"/>
            <a:ext cx="5181600" cy="430887"/>
          </a:xfrm>
          <a:prstGeom prst="rect">
            <a:avLst/>
          </a:prstGeom>
        </p:spPr>
        <p:txBody>
          <a:bodyPr vert="horz" wrap="square" lIns="0" tIns="0" rIns="0" bIns="0" rtlCol="0">
            <a:spAutoFit/>
          </a:bodyPr>
          <a:lstStyle/>
          <a:p>
            <a:pPr marL="12700">
              <a:lnSpc>
                <a:spcPct val="100000"/>
              </a:lnSpc>
            </a:pPr>
            <a:r>
              <a:rPr lang="en-US" sz="2800" b="0" kern="1200" dirty="0">
                <a:solidFill>
                  <a:srgbClr val="C83537"/>
                </a:solidFill>
                <a:latin typeface="Century Gothic" panose="020B0502020202020204" pitchFamily="34" charset="0"/>
              </a:rPr>
              <a:t>Measuring </a:t>
            </a:r>
            <a:r>
              <a:rPr lang="en-US" sz="2800" kern="1200" dirty="0">
                <a:solidFill>
                  <a:srgbClr val="C83537"/>
                </a:solidFill>
                <a:latin typeface="Century Gothic" panose="020B0502020202020204" pitchFamily="34" charset="0"/>
              </a:rPr>
              <a:t>RHIS</a:t>
            </a:r>
            <a:r>
              <a:rPr lang="en-US" sz="2800" b="0" kern="1200" dirty="0">
                <a:solidFill>
                  <a:srgbClr val="C83537"/>
                </a:solidFill>
                <a:latin typeface="Century Gothic" panose="020B0502020202020204" pitchFamily="34" charset="0"/>
              </a:rPr>
              <a:t> </a:t>
            </a:r>
            <a:r>
              <a:rPr lang="en-US" sz="2800" kern="1200" dirty="0">
                <a:solidFill>
                  <a:srgbClr val="C83537"/>
                </a:solidFill>
                <a:latin typeface="Century Gothic" panose="020B0502020202020204" pitchFamily="34" charset="0"/>
              </a:rPr>
              <a:t>performance</a:t>
            </a:r>
            <a:endParaRPr sz="2800" kern="1200" dirty="0">
              <a:solidFill>
                <a:srgbClr val="C83537"/>
              </a:solidFill>
              <a:latin typeface="Century Gothic" panose="020B0502020202020204" pitchFamily="34" charset="0"/>
            </a:endParaRPr>
          </a:p>
        </p:txBody>
      </p:sp>
      <p:graphicFrame>
        <p:nvGraphicFramePr>
          <p:cNvPr id="7" name="Diagram 6"/>
          <p:cNvGraphicFramePr/>
          <p:nvPr>
            <p:extLst>
              <p:ext uri="{D42A27DB-BD31-4B8C-83A1-F6EECF244321}">
                <p14:modId xmlns:p14="http://schemas.microsoft.com/office/powerpoint/2010/main" val="2054610503"/>
              </p:ext>
            </p:extLst>
          </p:nvPr>
        </p:nvGraphicFramePr>
        <p:xfrm>
          <a:off x="762000" y="1981200"/>
          <a:ext cx="8382000" cy="5715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object 2"/>
          <p:cNvSpPr txBox="1">
            <a:spLocks/>
          </p:cNvSpPr>
          <p:nvPr/>
        </p:nvSpPr>
        <p:spPr>
          <a:xfrm>
            <a:off x="762000" y="683282"/>
            <a:ext cx="9144000" cy="615553"/>
          </a:xfrm>
          <a:prstGeom prst="rect">
            <a:avLst/>
          </a:prstGeom>
        </p:spPr>
        <p:txBody>
          <a:bodyPr vert="horz" wrap="square" lIns="0" tIns="0" rIns="0" bIns="0" rtlCol="0">
            <a:spAutoFit/>
          </a:bodyPr>
          <a:lstStyle>
            <a:lvl1pPr>
              <a:defRPr sz="4800" b="1" i="0">
                <a:solidFill>
                  <a:srgbClr val="A09BBB"/>
                </a:solidFill>
                <a:latin typeface="Futura LT Pro Book"/>
                <a:ea typeface="+mj-ea"/>
                <a:cs typeface="Futura LT Pro Book"/>
              </a:defRPr>
            </a:lvl1pPr>
          </a:lstStyle>
          <a:p>
            <a:pPr marL="12700"/>
            <a:r>
              <a:rPr lang="en-US" sz="4000" kern="1200" dirty="0">
                <a:solidFill>
                  <a:schemeClr val="bg1"/>
                </a:solidFill>
                <a:latin typeface="Century Gothic" panose="020B0502020202020204" pitchFamily="34" charset="0"/>
              </a:rPr>
              <a:t>2. RHIS Performance Diagnostic Tool</a:t>
            </a:r>
          </a:p>
        </p:txBody>
      </p:sp>
      <p:pic>
        <p:nvPicPr>
          <p:cNvPr id="6" name="Picture 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 y="10793"/>
            <a:ext cx="10058401" cy="385769"/>
          </a:xfrm>
          <a:prstGeom prst="rect">
            <a:avLst/>
          </a:prstGeom>
        </p:spPr>
      </p:pic>
    </p:spTree>
    <p:extLst>
      <p:ext uri="{BB962C8B-B14F-4D97-AF65-F5344CB8AC3E}">
        <p14:creationId xmlns:p14="http://schemas.microsoft.com/office/powerpoint/2010/main" val="2725059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E185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EASURE_Eval_slide_template">
  <a:themeElements>
    <a:clrScheme name="MEASURE_Eval_slide_template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fontScheme name="MEASURE_Eval_slide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EASURE_Eval_slid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EASURE_Eval_slid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EASURE_Eval_slid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EASURE_Eval_slid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EASURE_Eval_slid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EASURE_Eval_slid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EASURE_Eval_slid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EASURE_Eval_slid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EASURE_Eval_slid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EASURE_Eval_slid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EASURE_Eval_slid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EASURE_Eval_slide_template 13">
        <a:dk1>
          <a:srgbClr val="000000"/>
        </a:dk1>
        <a:lt1>
          <a:srgbClr val="FFFFFF"/>
        </a:lt1>
        <a:dk2>
          <a:srgbClr val="000000"/>
        </a:dk2>
        <a:lt2>
          <a:srgbClr val="808080"/>
        </a:lt2>
        <a:accent1>
          <a:srgbClr val="141F78"/>
        </a:accent1>
        <a:accent2>
          <a:srgbClr val="19938A"/>
        </a:accent2>
        <a:accent3>
          <a:srgbClr val="FFFFFF"/>
        </a:accent3>
        <a:accent4>
          <a:srgbClr val="000000"/>
        </a:accent4>
        <a:accent5>
          <a:srgbClr val="AAABBE"/>
        </a:accent5>
        <a:accent6>
          <a:srgbClr val="16857D"/>
        </a:accent6>
        <a:hlink>
          <a:srgbClr val="8C1431"/>
        </a:hlink>
        <a:folHlink>
          <a:srgbClr val="946D08"/>
        </a:folHlink>
      </a:clrScheme>
      <a:clrMap bg1="lt1" tx1="dk1" bg2="lt2" tx2="dk2" accent1="accent1" accent2="accent2" accent3="accent3" accent4="accent4" accent5="accent5" accent6="accent6" hlink="hlink" folHlink="folHlink"/>
    </a:extraClrScheme>
    <a:extraClrScheme>
      <a:clrScheme name="MEASURE_Eval_slide_template 14">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DDDDDD"/>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 15">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MCSP_PowerPoint_Template (1)">
  <a:themeElements>
    <a:clrScheme name="MCSP">
      <a:dk1>
        <a:srgbClr val="000000"/>
      </a:dk1>
      <a:lt1>
        <a:srgbClr val="777777"/>
      </a:lt1>
      <a:dk2>
        <a:srgbClr val="002A6C"/>
      </a:dk2>
      <a:lt2>
        <a:srgbClr val="9DBFE5"/>
      </a:lt2>
      <a:accent1>
        <a:srgbClr val="CA535C"/>
      </a:accent1>
      <a:accent2>
        <a:srgbClr val="FAC684"/>
      </a:accent2>
      <a:accent3>
        <a:srgbClr val="D5B4E4"/>
      </a:accent3>
      <a:accent4>
        <a:srgbClr val="002A6C"/>
      </a:accent4>
      <a:accent5>
        <a:srgbClr val="9DBFE5"/>
      </a:accent5>
      <a:accent6>
        <a:srgbClr val="CA535C"/>
      </a:accent6>
      <a:hlink>
        <a:srgbClr val="777777"/>
      </a:hlink>
      <a:folHlink>
        <a:srgbClr val="FAC68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CPS_PowerPoint_Template [Read-Only]" id="{B58D1E27-2DEB-4557-9BF1-41BFB293ADDD}" vid="{2D3C5F4A-FD82-47F1-A5FE-AEF3A3D978B5}"/>
    </a:ext>
  </a:ext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E185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4148</TotalTime>
  <Words>2222</Words>
  <Application>Microsoft Office PowerPoint</Application>
  <PresentationFormat>Custom</PresentationFormat>
  <Paragraphs>323</Paragraphs>
  <Slides>19</Slides>
  <Notes>19</Notes>
  <HiddenSlides>0</HiddenSlides>
  <MMClips>0</MMClips>
  <ScaleCrop>false</ScaleCrop>
  <HeadingPairs>
    <vt:vector size="6" baseType="variant">
      <vt:variant>
        <vt:lpstr>Fonts Used</vt:lpstr>
      </vt:variant>
      <vt:variant>
        <vt:i4>10</vt:i4>
      </vt:variant>
      <vt:variant>
        <vt:lpstr>Theme</vt:lpstr>
      </vt:variant>
      <vt:variant>
        <vt:i4>4</vt:i4>
      </vt:variant>
      <vt:variant>
        <vt:lpstr>Slide Titles</vt:lpstr>
      </vt:variant>
      <vt:variant>
        <vt:i4>19</vt:i4>
      </vt:variant>
    </vt:vector>
  </HeadingPairs>
  <TitlesOfParts>
    <vt:vector size="33" baseType="lpstr">
      <vt:lpstr>ＭＳ Ｐゴシック</vt:lpstr>
      <vt:lpstr>Arial</vt:lpstr>
      <vt:lpstr>Calibri</vt:lpstr>
      <vt:lpstr>Century Gothic</vt:lpstr>
      <vt:lpstr>Courier New</vt:lpstr>
      <vt:lpstr>Futura LT Pro Book</vt:lpstr>
      <vt:lpstr>Garamond</vt:lpstr>
      <vt:lpstr>Gill Sans MT</vt:lpstr>
      <vt:lpstr>Times New Roman</vt:lpstr>
      <vt:lpstr>Wingdings</vt:lpstr>
      <vt:lpstr>Office Theme</vt:lpstr>
      <vt:lpstr>MEASURE_Eval_slide_template</vt:lpstr>
      <vt:lpstr>MCSP_PowerPoint_Template (1)</vt:lpstr>
      <vt:lpstr>1_Office Theme</vt:lpstr>
      <vt:lpstr>PowerPoint Presentation</vt:lpstr>
      <vt:lpstr>Session objectives</vt:lpstr>
      <vt:lpstr>The PRISM Tools </vt:lpstr>
      <vt:lpstr>The PRISM Tools</vt:lpstr>
      <vt:lpstr>Linking the PRISM Tools to the PRISM Conceptual Model</vt:lpstr>
      <vt:lpstr>Application of the PRISM Tools</vt:lpstr>
      <vt:lpstr>1. RHIS Overview Tool</vt:lpstr>
      <vt:lpstr>2. RHIS Performance Diagnostic Tool</vt:lpstr>
      <vt:lpstr>Measuring RHIS performance</vt:lpstr>
      <vt:lpstr>PowerPoint Presentation</vt:lpstr>
      <vt:lpstr>3. Electronic RHIS Assessment Tool</vt:lpstr>
      <vt:lpstr>4. Management Assessment Tool (MAT)</vt:lpstr>
      <vt:lpstr>5. Facility/Office Checklist</vt:lpstr>
      <vt:lpstr>6. Organizational and Behavioral Assessment Tool (OBAT)</vt:lpstr>
      <vt:lpstr>6. Organizational and Behavioral Assessment Tool (OBAT)</vt:lpstr>
      <vt:lpstr>6. Organizational and Behavioral Assessment Tool (OBAT)</vt:lpstr>
      <vt:lpstr>6. Organizational and Behavioral Assessment Tool (OBAT)</vt:lpstr>
      <vt:lpstr>How to access the PRISM Series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Robinson, Beth</dc:creator>
  <cp:lastModifiedBy>Jeanne Chauffour</cp:lastModifiedBy>
  <cp:revision>292</cp:revision>
  <dcterms:created xsi:type="dcterms:W3CDTF">2015-03-02T15:42:03Z</dcterms:created>
  <dcterms:modified xsi:type="dcterms:W3CDTF">2018-10-19T21:27:00Z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2015-03-02T00:00:00Z</vt:filetime>
  </property>
  <property fmtid="{D5CDD505-2E9C-101B-9397-08002B2CF9AE}" pid="3" name="LastSaved">
    <vt:filetime>2015-03-02T00:00:00Z</vt:filetime>
  </property>
</Properties>
</file>