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 id="2147483680" r:id="rId3"/>
    <p:sldMasterId id="2147483689" r:id="rId4"/>
  </p:sldMasterIdLst>
  <p:notesMasterIdLst>
    <p:notesMasterId r:id="rId17"/>
  </p:notesMasterIdLst>
  <p:sldIdLst>
    <p:sldId id="256" r:id="rId5"/>
    <p:sldId id="369" r:id="rId6"/>
    <p:sldId id="460" r:id="rId7"/>
    <p:sldId id="461" r:id="rId8"/>
    <p:sldId id="449" r:id="rId9"/>
    <p:sldId id="471" r:id="rId10"/>
    <p:sldId id="488" r:id="rId11"/>
    <p:sldId id="490" r:id="rId12"/>
    <p:sldId id="453" r:id="rId13"/>
    <p:sldId id="468" r:id="rId14"/>
    <p:sldId id="491" r:id="rId15"/>
    <p:sldId id="487" r:id="rId16"/>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e Reid" initials="DR" lastIdx="1" clrIdx="0"/>
  <p:cmAuthor id="1" name="Alison Ellis" initials="AE" lastIdx="3" clrIdx="1">
    <p:extLst/>
  </p:cmAuthor>
  <p:cmAuthor id="2" name="Sergio Lins" initials="SL" lastIdx="3" clrIdx="2"/>
  <p:cmAuthor id="3" name="JSI" initials="J"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65287"/>
    <a:srgbClr val="A09BBB"/>
    <a:srgbClr val="C7C5D7"/>
    <a:srgbClr val="D8A31F"/>
    <a:srgbClr val="ECCE18"/>
    <a:srgbClr val="494672"/>
    <a:srgbClr val="D7D4B2"/>
    <a:srgbClr val="A0BF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655" autoAdjust="0"/>
  </p:normalViewPr>
  <p:slideViewPr>
    <p:cSldViewPr>
      <p:cViewPr varScale="1">
        <p:scale>
          <a:sx n="113" d="100"/>
          <a:sy n="113" d="100"/>
        </p:scale>
        <p:origin x="1230" y="120"/>
      </p:cViewPr>
      <p:guideLst>
        <p:guide orient="horz" pos="2880"/>
        <p:guide pos="2160"/>
      </p:guideLst>
    </p:cSldViewPr>
  </p:slideViewPr>
  <p:notesTextViewPr>
    <p:cViewPr>
      <p:scale>
        <a:sx n="100" d="100"/>
        <a:sy n="100" d="100"/>
      </p:scale>
      <p:origin x="0" y="0"/>
    </p:cViewPr>
  </p:notesTextViewPr>
  <p:sorterViewPr>
    <p:cViewPr>
      <p:scale>
        <a:sx n="110" d="100"/>
        <a:sy n="110" d="100"/>
      </p:scale>
      <p:origin x="0" y="-3504"/>
    </p:cViewPr>
  </p:sorterViewPr>
  <p:notesViewPr>
    <p:cSldViewPr>
      <p:cViewPr>
        <p:scale>
          <a:sx n="125" d="100"/>
          <a:sy n="125" d="100"/>
        </p:scale>
        <p:origin x="6" y="-21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B94755-6F30-4FEE-ACEA-2AA9BC0DB5D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F99B60F1-2E28-4960-B971-C8ACC1183499}">
      <dgm:prSet phldrT="[Text]" custT="1"/>
      <dgm:spPr>
        <a:solidFill>
          <a:srgbClr val="D8A31F"/>
        </a:solidFill>
      </dgm:spPr>
      <dgm:t>
        <a:bodyPr/>
        <a:lstStyle/>
        <a:p>
          <a:r>
            <a:rPr lang="en-US" sz="2200" b="1" dirty="0">
              <a:latin typeface="Century Gothic" panose="020B0502020202020204" pitchFamily="34" charset="0"/>
            </a:rPr>
            <a:t>Completeness of reports</a:t>
          </a:r>
        </a:p>
      </dgm:t>
    </dgm:pt>
    <dgm:pt modelId="{A388C59A-218D-4645-93DE-EB2827BC9EEF}" type="parTrans" cxnId="{6874E2FB-6736-40EB-8E91-BA648EDBA077}">
      <dgm:prSet/>
      <dgm:spPr/>
      <dgm:t>
        <a:bodyPr/>
        <a:lstStyle/>
        <a:p>
          <a:endParaRPr lang="en-US"/>
        </a:p>
      </dgm:t>
    </dgm:pt>
    <dgm:pt modelId="{DF25741B-B024-42CC-AFCB-DD497235BDF8}" type="sibTrans" cxnId="{6874E2FB-6736-40EB-8E91-BA648EDBA077}">
      <dgm:prSet/>
      <dgm:spPr/>
      <dgm:t>
        <a:bodyPr/>
        <a:lstStyle/>
        <a:p>
          <a:endParaRPr lang="en-US"/>
        </a:p>
      </dgm:t>
    </dgm:pt>
    <dgm:pt modelId="{B1D19F9B-DEC9-4D61-B714-E8573CC57CA2}">
      <dgm:prSet phldrT="[Text]" custT="1"/>
      <dgm:spPr>
        <a:solidFill>
          <a:srgbClr val="C7C5D7">
            <a:alpha val="90000"/>
          </a:srgbClr>
        </a:solidFill>
      </dgm:spPr>
      <dgm:t>
        <a:bodyPr/>
        <a:lstStyle/>
        <a:p>
          <a:r>
            <a:rPr lang="en-US" sz="2000" dirty="0">
              <a:latin typeface="Century Gothic" panose="020B0502020202020204" pitchFamily="34" charset="0"/>
            </a:rPr>
            <a:t>Reports submitted through the system are </a:t>
          </a:r>
          <a:r>
            <a:rPr lang="en-US" sz="2000" b="1" dirty="0">
              <a:latin typeface="Century Gothic" panose="020B0502020202020204" pitchFamily="34" charset="0"/>
            </a:rPr>
            <a:t>available</a:t>
          </a:r>
          <a:r>
            <a:rPr lang="en-US" sz="2000" dirty="0">
              <a:latin typeface="Century Gothic" panose="020B0502020202020204" pitchFamily="34" charset="0"/>
            </a:rPr>
            <a:t> and adequate for the intended purpose</a:t>
          </a:r>
        </a:p>
      </dgm:t>
    </dgm:pt>
    <dgm:pt modelId="{3DCB5B3D-0FB7-4D4B-B024-E58ED7A10E88}" type="parTrans" cxnId="{1B9BD8C7-7B93-4754-BA6F-5F18C8C6FEBE}">
      <dgm:prSet/>
      <dgm:spPr/>
      <dgm:t>
        <a:bodyPr/>
        <a:lstStyle/>
        <a:p>
          <a:endParaRPr lang="en-US"/>
        </a:p>
      </dgm:t>
    </dgm:pt>
    <dgm:pt modelId="{8856C54B-3E9F-4F09-876A-0B2FA7C6C53E}" type="sibTrans" cxnId="{1B9BD8C7-7B93-4754-BA6F-5F18C8C6FEBE}">
      <dgm:prSet/>
      <dgm:spPr/>
      <dgm:t>
        <a:bodyPr/>
        <a:lstStyle/>
        <a:p>
          <a:endParaRPr lang="en-US"/>
        </a:p>
      </dgm:t>
    </dgm:pt>
    <dgm:pt modelId="{06A6807E-301F-49FA-A6B2-06DBBB3EABBC}">
      <dgm:prSet phldrT="[Text]" custT="1"/>
      <dgm:spPr>
        <a:solidFill>
          <a:srgbClr val="C7C5D7">
            <a:alpha val="90000"/>
          </a:srgbClr>
        </a:solidFill>
      </dgm:spPr>
      <dgm:t>
        <a:bodyPr/>
        <a:lstStyle/>
        <a:p>
          <a:r>
            <a:rPr lang="en-US" sz="2000" dirty="0">
              <a:latin typeface="Century Gothic" panose="020B0502020202020204" pitchFamily="34" charset="0"/>
            </a:rPr>
            <a:t>All entities that are supposed to report are actually reporting</a:t>
          </a:r>
        </a:p>
      </dgm:t>
    </dgm:pt>
    <dgm:pt modelId="{E300BA2D-B0F6-4007-B114-F6268BE04215}" type="parTrans" cxnId="{B6514ADE-44BB-420D-AB99-4691B9F07135}">
      <dgm:prSet/>
      <dgm:spPr/>
      <dgm:t>
        <a:bodyPr/>
        <a:lstStyle/>
        <a:p>
          <a:endParaRPr lang="en-US"/>
        </a:p>
      </dgm:t>
    </dgm:pt>
    <dgm:pt modelId="{67F68ED0-D6C5-44EC-8DF4-AB1F42ED8092}" type="sibTrans" cxnId="{B6514ADE-44BB-420D-AB99-4691B9F07135}">
      <dgm:prSet/>
      <dgm:spPr/>
      <dgm:t>
        <a:bodyPr/>
        <a:lstStyle/>
        <a:p>
          <a:endParaRPr lang="en-US"/>
        </a:p>
      </dgm:t>
    </dgm:pt>
    <dgm:pt modelId="{7AB1E066-B4C6-4D35-951B-A77154538DD9}">
      <dgm:prSet phldrT="[Text]" custT="1"/>
      <dgm:spPr>
        <a:solidFill>
          <a:srgbClr val="D8A31F"/>
        </a:solidFill>
      </dgm:spPr>
      <dgm:t>
        <a:bodyPr/>
        <a:lstStyle/>
        <a:p>
          <a:r>
            <a:rPr lang="en-US" sz="2200" b="1" dirty="0">
              <a:latin typeface="Century Gothic" panose="020B0502020202020204" pitchFamily="34" charset="0"/>
            </a:rPr>
            <a:t>Completeness of data reported</a:t>
          </a:r>
        </a:p>
      </dgm:t>
    </dgm:pt>
    <dgm:pt modelId="{756457CB-66E3-4F12-8FFF-38BD01537073}" type="parTrans" cxnId="{6F1A0EF3-56AB-45BD-A312-DE21E97FA946}">
      <dgm:prSet/>
      <dgm:spPr/>
      <dgm:t>
        <a:bodyPr/>
        <a:lstStyle/>
        <a:p>
          <a:endParaRPr lang="en-US"/>
        </a:p>
      </dgm:t>
    </dgm:pt>
    <dgm:pt modelId="{6BE101C1-BA6C-4E76-B058-B0B90DA22400}" type="sibTrans" cxnId="{6F1A0EF3-56AB-45BD-A312-DE21E97FA946}">
      <dgm:prSet/>
      <dgm:spPr/>
      <dgm:t>
        <a:bodyPr/>
        <a:lstStyle/>
        <a:p>
          <a:endParaRPr lang="en-US"/>
        </a:p>
      </dgm:t>
    </dgm:pt>
    <dgm:pt modelId="{C448C04C-FC43-4C56-8529-7DF37CC0B86A}">
      <dgm:prSet phldrT="[Text]" custT="1"/>
      <dgm:spPr>
        <a:solidFill>
          <a:srgbClr val="C7C5D7">
            <a:alpha val="90000"/>
          </a:srgbClr>
        </a:solidFill>
      </dgm:spPr>
      <dgm:t>
        <a:bodyPr/>
        <a:lstStyle/>
        <a:p>
          <a:r>
            <a:rPr lang="en-US" sz="2000" dirty="0">
              <a:latin typeface="Century Gothic" panose="020B0502020202020204" pitchFamily="34" charset="0"/>
            </a:rPr>
            <a:t>Data relevant to selected indicators are </a:t>
          </a:r>
          <a:r>
            <a:rPr lang="en-US" sz="2000" b="1" dirty="0">
              <a:latin typeface="Century Gothic" panose="020B0502020202020204" pitchFamily="34" charset="0"/>
            </a:rPr>
            <a:t>complete</a:t>
          </a:r>
          <a:r>
            <a:rPr lang="en-US" sz="2000" dirty="0">
              <a:latin typeface="Century Gothic" panose="020B0502020202020204" pitchFamily="34" charset="0"/>
            </a:rPr>
            <a:t> in the submitted reports </a:t>
          </a:r>
        </a:p>
      </dgm:t>
    </dgm:pt>
    <dgm:pt modelId="{5F9983E2-1AFF-4225-A833-C1B1D63449C0}" type="parTrans" cxnId="{285EDB07-4818-476F-93F7-C82731E85FD0}">
      <dgm:prSet/>
      <dgm:spPr/>
      <dgm:t>
        <a:bodyPr/>
        <a:lstStyle/>
        <a:p>
          <a:endParaRPr lang="en-US"/>
        </a:p>
      </dgm:t>
    </dgm:pt>
    <dgm:pt modelId="{21F01676-A6D0-4DDF-B33D-2B8150229C6B}" type="sibTrans" cxnId="{285EDB07-4818-476F-93F7-C82731E85FD0}">
      <dgm:prSet/>
      <dgm:spPr/>
      <dgm:t>
        <a:bodyPr/>
        <a:lstStyle/>
        <a:p>
          <a:endParaRPr lang="en-US"/>
        </a:p>
      </dgm:t>
    </dgm:pt>
    <dgm:pt modelId="{CAE1E852-8E2B-462D-88DF-505009471449}">
      <dgm:prSet custT="1"/>
      <dgm:spPr>
        <a:solidFill>
          <a:srgbClr val="D8A31F"/>
        </a:solidFill>
      </dgm:spPr>
      <dgm:t>
        <a:bodyPr/>
        <a:lstStyle/>
        <a:p>
          <a:r>
            <a:rPr lang="en-US" sz="2200" b="1" dirty="0">
              <a:latin typeface="Century Gothic" panose="020B0502020202020204" pitchFamily="34" charset="0"/>
            </a:rPr>
            <a:t>Timeliness of reports</a:t>
          </a:r>
        </a:p>
      </dgm:t>
    </dgm:pt>
    <dgm:pt modelId="{1FE76A83-AFA8-40D7-8A70-4820E15FEFF4}" type="parTrans" cxnId="{CE0A19EA-37F5-4196-BD36-231C26DB3B6A}">
      <dgm:prSet/>
      <dgm:spPr/>
      <dgm:t>
        <a:bodyPr/>
        <a:lstStyle/>
        <a:p>
          <a:endParaRPr lang="en-US"/>
        </a:p>
      </dgm:t>
    </dgm:pt>
    <dgm:pt modelId="{54D86F0C-1B19-43E4-8BF0-856A5031E032}" type="sibTrans" cxnId="{CE0A19EA-37F5-4196-BD36-231C26DB3B6A}">
      <dgm:prSet/>
      <dgm:spPr/>
      <dgm:t>
        <a:bodyPr/>
        <a:lstStyle/>
        <a:p>
          <a:endParaRPr lang="en-US"/>
        </a:p>
      </dgm:t>
    </dgm:pt>
    <dgm:pt modelId="{98144F00-C3B8-4980-8DF2-6AA046DF5E72}">
      <dgm:prSet custT="1"/>
      <dgm:spPr>
        <a:solidFill>
          <a:srgbClr val="C7C5D7">
            <a:alpha val="90000"/>
          </a:srgbClr>
        </a:solidFill>
      </dgm:spPr>
      <dgm:t>
        <a:bodyPr/>
        <a:lstStyle/>
        <a:p>
          <a:r>
            <a:rPr lang="en-US" sz="2000" dirty="0">
              <a:latin typeface="Century Gothic" panose="020B0502020202020204" pitchFamily="34" charset="0"/>
            </a:rPr>
            <a:t>Reports are submitted/received </a:t>
          </a:r>
          <a:r>
            <a:rPr lang="en-US" sz="2000" b="1" dirty="0">
              <a:latin typeface="Century Gothic" panose="020B0502020202020204" pitchFamily="34" charset="0"/>
            </a:rPr>
            <a:t>on time </a:t>
          </a:r>
          <a:r>
            <a:rPr lang="en-US" sz="2000" dirty="0">
              <a:latin typeface="Century Gothic" panose="020B0502020202020204" pitchFamily="34" charset="0"/>
            </a:rPr>
            <a:t>through the levels of the information system data flow</a:t>
          </a:r>
          <a:endParaRPr lang="en-US" sz="2400" dirty="0">
            <a:latin typeface="Gill Sans MT" panose="020B0502020104020203" pitchFamily="34" charset="0"/>
          </a:endParaRPr>
        </a:p>
      </dgm:t>
    </dgm:pt>
    <dgm:pt modelId="{14F3B9F7-C05E-4DE5-B3C1-E48A7D8C6B79}" type="parTrans" cxnId="{87AC5663-6B36-43D3-973B-F57A2540D017}">
      <dgm:prSet/>
      <dgm:spPr/>
      <dgm:t>
        <a:bodyPr/>
        <a:lstStyle/>
        <a:p>
          <a:endParaRPr lang="en-US"/>
        </a:p>
      </dgm:t>
    </dgm:pt>
    <dgm:pt modelId="{3EA53752-6E38-41E7-A2CA-FB6D01D6A0A1}" type="sibTrans" cxnId="{87AC5663-6B36-43D3-973B-F57A2540D017}">
      <dgm:prSet/>
      <dgm:spPr/>
      <dgm:t>
        <a:bodyPr/>
        <a:lstStyle/>
        <a:p>
          <a:endParaRPr lang="en-US"/>
        </a:p>
      </dgm:t>
    </dgm:pt>
    <dgm:pt modelId="{269E92B3-C9E9-4D25-8AD8-C305A131D1E8}">
      <dgm:prSet custT="1"/>
      <dgm:spPr>
        <a:solidFill>
          <a:srgbClr val="C7C5D7">
            <a:alpha val="90000"/>
          </a:srgbClr>
        </a:solidFill>
      </dgm:spPr>
      <dgm:t>
        <a:bodyPr/>
        <a:lstStyle/>
        <a:p>
          <a:endParaRPr lang="en-US" sz="2000" dirty="0">
            <a:latin typeface="Gill Sans MT" panose="020B0502020104020203" pitchFamily="34" charset="0"/>
          </a:endParaRPr>
        </a:p>
      </dgm:t>
    </dgm:pt>
    <dgm:pt modelId="{EFCC7586-8E52-4C91-AA5D-15C91AB98222}" type="parTrans" cxnId="{5F0512CA-238A-48EA-B56F-D803586CEE8F}">
      <dgm:prSet/>
      <dgm:spPr/>
      <dgm:t>
        <a:bodyPr/>
        <a:lstStyle/>
        <a:p>
          <a:endParaRPr lang="en-US"/>
        </a:p>
      </dgm:t>
    </dgm:pt>
    <dgm:pt modelId="{B20034ED-DB4F-42FD-9AB6-DE463DAE83B8}" type="sibTrans" cxnId="{5F0512CA-238A-48EA-B56F-D803586CEE8F}">
      <dgm:prSet/>
      <dgm:spPr/>
      <dgm:t>
        <a:bodyPr/>
        <a:lstStyle/>
        <a:p>
          <a:endParaRPr lang="en-US"/>
        </a:p>
      </dgm:t>
    </dgm:pt>
    <dgm:pt modelId="{98AECE39-5D1D-40C6-83F7-5323CFDBA446}">
      <dgm:prSet phldrT="[Text]" custT="1"/>
      <dgm:spPr>
        <a:solidFill>
          <a:srgbClr val="C7C5D7">
            <a:alpha val="90000"/>
          </a:srgbClr>
        </a:solidFill>
      </dgm:spPr>
      <dgm:t>
        <a:bodyPr/>
        <a:lstStyle/>
        <a:p>
          <a:r>
            <a:rPr lang="en-US" sz="2000" dirty="0">
              <a:latin typeface="Century Gothic" panose="020B0502020202020204" pitchFamily="34" charset="0"/>
            </a:rPr>
            <a:t>Data relevant to selected indicators are available in the source documents</a:t>
          </a:r>
        </a:p>
      </dgm:t>
    </dgm:pt>
    <dgm:pt modelId="{AC6DBC96-724C-4F32-8813-2A532526C489}" type="parTrans" cxnId="{BE4AAC69-14F4-4479-BD6D-F0328E760E18}">
      <dgm:prSet/>
      <dgm:spPr/>
      <dgm:t>
        <a:bodyPr/>
        <a:lstStyle/>
        <a:p>
          <a:endParaRPr lang="en-US"/>
        </a:p>
      </dgm:t>
    </dgm:pt>
    <dgm:pt modelId="{23AA86EC-6BCB-45E2-B790-E6F97941ADF2}" type="sibTrans" cxnId="{BE4AAC69-14F4-4479-BD6D-F0328E760E18}">
      <dgm:prSet/>
      <dgm:spPr/>
      <dgm:t>
        <a:bodyPr/>
        <a:lstStyle/>
        <a:p>
          <a:endParaRPr lang="en-US"/>
        </a:p>
      </dgm:t>
    </dgm:pt>
    <dgm:pt modelId="{69E3C2D5-8176-4CA9-9285-A7946DB9FF0F}" type="pres">
      <dgm:prSet presAssocID="{28B94755-6F30-4FEE-ACEA-2AA9BC0DB5DB}" presName="Name0" presStyleCnt="0">
        <dgm:presLayoutVars>
          <dgm:dir/>
          <dgm:animLvl val="lvl"/>
          <dgm:resizeHandles val="exact"/>
        </dgm:presLayoutVars>
      </dgm:prSet>
      <dgm:spPr/>
    </dgm:pt>
    <dgm:pt modelId="{13DEBC80-7C2C-488B-A88D-1AF69ECC2455}" type="pres">
      <dgm:prSet presAssocID="{F99B60F1-2E28-4960-B971-C8ACC1183499}" presName="linNode" presStyleCnt="0"/>
      <dgm:spPr/>
    </dgm:pt>
    <dgm:pt modelId="{1F5ED873-F103-46C3-B79E-029B7CFE4512}" type="pres">
      <dgm:prSet presAssocID="{F99B60F1-2E28-4960-B971-C8ACC1183499}" presName="parentText" presStyleLbl="node1" presStyleIdx="0" presStyleCnt="3" custScaleX="74603">
        <dgm:presLayoutVars>
          <dgm:chMax val="1"/>
          <dgm:bulletEnabled val="1"/>
        </dgm:presLayoutVars>
      </dgm:prSet>
      <dgm:spPr/>
    </dgm:pt>
    <dgm:pt modelId="{7124B006-1E43-46CD-93C2-D8700973B17D}" type="pres">
      <dgm:prSet presAssocID="{F99B60F1-2E28-4960-B971-C8ACC1183499}" presName="descendantText" presStyleLbl="alignAccFollowNode1" presStyleIdx="0" presStyleCnt="3" custScaleX="111703" custScaleY="119912">
        <dgm:presLayoutVars>
          <dgm:bulletEnabled val="1"/>
        </dgm:presLayoutVars>
      </dgm:prSet>
      <dgm:spPr/>
    </dgm:pt>
    <dgm:pt modelId="{B5846DFB-4E88-4BC5-B915-5FCBD10ED8B6}" type="pres">
      <dgm:prSet presAssocID="{DF25741B-B024-42CC-AFCB-DD497235BDF8}" presName="sp" presStyleCnt="0"/>
      <dgm:spPr/>
    </dgm:pt>
    <dgm:pt modelId="{75AF244C-4697-4C19-80FC-6F539B3D8439}" type="pres">
      <dgm:prSet presAssocID="{7AB1E066-B4C6-4D35-951B-A77154538DD9}" presName="linNode" presStyleCnt="0"/>
      <dgm:spPr/>
    </dgm:pt>
    <dgm:pt modelId="{F6D197E2-742F-44B4-92A7-89DAACDC0BA3}" type="pres">
      <dgm:prSet presAssocID="{7AB1E066-B4C6-4D35-951B-A77154538DD9}" presName="parentText" presStyleLbl="node1" presStyleIdx="1" presStyleCnt="3" custScaleX="74603">
        <dgm:presLayoutVars>
          <dgm:chMax val="1"/>
          <dgm:bulletEnabled val="1"/>
        </dgm:presLayoutVars>
      </dgm:prSet>
      <dgm:spPr/>
    </dgm:pt>
    <dgm:pt modelId="{6E2B79DC-1D4F-4E7D-8386-422C553D08C3}" type="pres">
      <dgm:prSet presAssocID="{7AB1E066-B4C6-4D35-951B-A77154538DD9}" presName="descendantText" presStyleLbl="alignAccFollowNode1" presStyleIdx="1" presStyleCnt="3" custScaleX="111703" custScaleY="119912">
        <dgm:presLayoutVars>
          <dgm:bulletEnabled val="1"/>
        </dgm:presLayoutVars>
      </dgm:prSet>
      <dgm:spPr/>
    </dgm:pt>
    <dgm:pt modelId="{D158B8EF-0487-4F97-AC3C-F588639E4789}" type="pres">
      <dgm:prSet presAssocID="{6BE101C1-BA6C-4E76-B058-B0B90DA22400}" presName="sp" presStyleCnt="0"/>
      <dgm:spPr/>
    </dgm:pt>
    <dgm:pt modelId="{295960B5-75C4-4AAD-8981-7EA5CDF09C43}" type="pres">
      <dgm:prSet presAssocID="{CAE1E852-8E2B-462D-88DF-505009471449}" presName="linNode" presStyleCnt="0"/>
      <dgm:spPr/>
    </dgm:pt>
    <dgm:pt modelId="{C2E0D162-17BA-486F-814F-811A8860E725}" type="pres">
      <dgm:prSet presAssocID="{CAE1E852-8E2B-462D-88DF-505009471449}" presName="parentText" presStyleLbl="node1" presStyleIdx="2" presStyleCnt="3" custScaleX="74603">
        <dgm:presLayoutVars>
          <dgm:chMax val="1"/>
          <dgm:bulletEnabled val="1"/>
        </dgm:presLayoutVars>
      </dgm:prSet>
      <dgm:spPr/>
    </dgm:pt>
    <dgm:pt modelId="{6BBC9D26-2706-4DF3-A92E-FBF748ACE8DC}" type="pres">
      <dgm:prSet presAssocID="{CAE1E852-8E2B-462D-88DF-505009471449}" presName="descendantText" presStyleLbl="alignAccFollowNode1" presStyleIdx="2" presStyleCnt="3" custScaleX="111703" custScaleY="119912">
        <dgm:presLayoutVars>
          <dgm:bulletEnabled val="1"/>
        </dgm:presLayoutVars>
      </dgm:prSet>
      <dgm:spPr/>
    </dgm:pt>
  </dgm:ptLst>
  <dgm:cxnLst>
    <dgm:cxn modelId="{285EDB07-4818-476F-93F7-C82731E85FD0}" srcId="{7AB1E066-B4C6-4D35-951B-A77154538DD9}" destId="{C448C04C-FC43-4C56-8529-7DF37CC0B86A}" srcOrd="1" destOrd="0" parTransId="{5F9983E2-1AFF-4225-A833-C1B1D63449C0}" sibTransId="{21F01676-A6D0-4DDF-B33D-2B8150229C6B}"/>
    <dgm:cxn modelId="{C8935A0F-9DA1-48C0-9C74-F67599250DDB}" type="presOf" srcId="{B1D19F9B-DEC9-4D61-B714-E8573CC57CA2}" destId="{7124B006-1E43-46CD-93C2-D8700973B17D}" srcOrd="0" destOrd="0" presId="urn:microsoft.com/office/officeart/2005/8/layout/vList5"/>
    <dgm:cxn modelId="{87AC5663-6B36-43D3-973B-F57A2540D017}" srcId="{CAE1E852-8E2B-462D-88DF-505009471449}" destId="{98144F00-C3B8-4980-8DF2-6AA046DF5E72}" srcOrd="0" destOrd="0" parTransId="{14F3B9F7-C05E-4DE5-B3C1-E48A7D8C6B79}" sibTransId="{3EA53752-6E38-41E7-A2CA-FB6D01D6A0A1}"/>
    <dgm:cxn modelId="{BE4AAC69-14F4-4479-BD6D-F0328E760E18}" srcId="{7AB1E066-B4C6-4D35-951B-A77154538DD9}" destId="{98AECE39-5D1D-40C6-83F7-5323CFDBA446}" srcOrd="0" destOrd="0" parTransId="{AC6DBC96-724C-4F32-8813-2A532526C489}" sibTransId="{23AA86EC-6BCB-45E2-B790-E6F97941ADF2}"/>
    <dgm:cxn modelId="{23E6FF6B-F1E9-436E-A232-2F8B97F8E931}" type="presOf" srcId="{C448C04C-FC43-4C56-8529-7DF37CC0B86A}" destId="{6E2B79DC-1D4F-4E7D-8386-422C553D08C3}" srcOrd="0" destOrd="1" presId="urn:microsoft.com/office/officeart/2005/8/layout/vList5"/>
    <dgm:cxn modelId="{4B0E0F9C-2A67-4644-981A-FE861273C2E9}" type="presOf" srcId="{CAE1E852-8E2B-462D-88DF-505009471449}" destId="{C2E0D162-17BA-486F-814F-811A8860E725}" srcOrd="0" destOrd="0" presId="urn:microsoft.com/office/officeart/2005/8/layout/vList5"/>
    <dgm:cxn modelId="{805CECA1-547D-4253-A40C-274E9EE40415}" type="presOf" srcId="{98AECE39-5D1D-40C6-83F7-5323CFDBA446}" destId="{6E2B79DC-1D4F-4E7D-8386-422C553D08C3}" srcOrd="0" destOrd="0" presId="urn:microsoft.com/office/officeart/2005/8/layout/vList5"/>
    <dgm:cxn modelId="{EA511CA8-F995-456D-90CB-0AAB1B74D4A6}" type="presOf" srcId="{7AB1E066-B4C6-4D35-951B-A77154538DD9}" destId="{F6D197E2-742F-44B4-92A7-89DAACDC0BA3}" srcOrd="0" destOrd="0" presId="urn:microsoft.com/office/officeart/2005/8/layout/vList5"/>
    <dgm:cxn modelId="{05AF1CB1-7E7A-487B-9B37-5983E74010B4}" type="presOf" srcId="{F99B60F1-2E28-4960-B971-C8ACC1183499}" destId="{1F5ED873-F103-46C3-B79E-029B7CFE4512}" srcOrd="0" destOrd="0" presId="urn:microsoft.com/office/officeart/2005/8/layout/vList5"/>
    <dgm:cxn modelId="{1B9BD8C7-7B93-4754-BA6F-5F18C8C6FEBE}" srcId="{F99B60F1-2E28-4960-B971-C8ACC1183499}" destId="{B1D19F9B-DEC9-4D61-B714-E8573CC57CA2}" srcOrd="0" destOrd="0" parTransId="{3DCB5B3D-0FB7-4D4B-B024-E58ED7A10E88}" sibTransId="{8856C54B-3E9F-4F09-876A-0B2FA7C6C53E}"/>
    <dgm:cxn modelId="{F36347C8-C606-4C0A-A587-AD5031D5A7F8}" type="presOf" srcId="{06A6807E-301F-49FA-A6B2-06DBBB3EABBC}" destId="{7124B006-1E43-46CD-93C2-D8700973B17D}" srcOrd="0" destOrd="1" presId="urn:microsoft.com/office/officeart/2005/8/layout/vList5"/>
    <dgm:cxn modelId="{5F0512CA-238A-48EA-B56F-D803586CEE8F}" srcId="{CAE1E852-8E2B-462D-88DF-505009471449}" destId="{269E92B3-C9E9-4D25-8AD8-C305A131D1E8}" srcOrd="1" destOrd="0" parTransId="{EFCC7586-8E52-4C91-AA5D-15C91AB98222}" sibTransId="{B20034ED-DB4F-42FD-9AB6-DE463DAE83B8}"/>
    <dgm:cxn modelId="{CA2F95D4-8F36-40D5-8005-224A64C27AD5}" type="presOf" srcId="{98144F00-C3B8-4980-8DF2-6AA046DF5E72}" destId="{6BBC9D26-2706-4DF3-A92E-FBF748ACE8DC}" srcOrd="0" destOrd="0" presId="urn:microsoft.com/office/officeart/2005/8/layout/vList5"/>
    <dgm:cxn modelId="{B6514ADE-44BB-420D-AB99-4691B9F07135}" srcId="{F99B60F1-2E28-4960-B971-C8ACC1183499}" destId="{06A6807E-301F-49FA-A6B2-06DBBB3EABBC}" srcOrd="1" destOrd="0" parTransId="{E300BA2D-B0F6-4007-B114-F6268BE04215}" sibTransId="{67F68ED0-D6C5-44EC-8DF4-AB1F42ED8092}"/>
    <dgm:cxn modelId="{1C41D2E5-39CE-4D45-8820-EFA11D434F31}" type="presOf" srcId="{269E92B3-C9E9-4D25-8AD8-C305A131D1E8}" destId="{6BBC9D26-2706-4DF3-A92E-FBF748ACE8DC}" srcOrd="0" destOrd="1" presId="urn:microsoft.com/office/officeart/2005/8/layout/vList5"/>
    <dgm:cxn modelId="{CE0A19EA-37F5-4196-BD36-231C26DB3B6A}" srcId="{28B94755-6F30-4FEE-ACEA-2AA9BC0DB5DB}" destId="{CAE1E852-8E2B-462D-88DF-505009471449}" srcOrd="2" destOrd="0" parTransId="{1FE76A83-AFA8-40D7-8A70-4820E15FEFF4}" sibTransId="{54D86F0C-1B19-43E4-8BF0-856A5031E032}"/>
    <dgm:cxn modelId="{6F1A0EF3-56AB-45BD-A312-DE21E97FA946}" srcId="{28B94755-6F30-4FEE-ACEA-2AA9BC0DB5DB}" destId="{7AB1E066-B4C6-4D35-951B-A77154538DD9}" srcOrd="1" destOrd="0" parTransId="{756457CB-66E3-4F12-8FFF-38BD01537073}" sibTransId="{6BE101C1-BA6C-4E76-B058-B0B90DA22400}"/>
    <dgm:cxn modelId="{B058A4F6-26A1-4E98-9500-2B04AEADDBAA}" type="presOf" srcId="{28B94755-6F30-4FEE-ACEA-2AA9BC0DB5DB}" destId="{69E3C2D5-8176-4CA9-9285-A7946DB9FF0F}" srcOrd="0" destOrd="0" presId="urn:microsoft.com/office/officeart/2005/8/layout/vList5"/>
    <dgm:cxn modelId="{6874E2FB-6736-40EB-8E91-BA648EDBA077}" srcId="{28B94755-6F30-4FEE-ACEA-2AA9BC0DB5DB}" destId="{F99B60F1-2E28-4960-B971-C8ACC1183499}" srcOrd="0" destOrd="0" parTransId="{A388C59A-218D-4645-93DE-EB2827BC9EEF}" sibTransId="{DF25741B-B024-42CC-AFCB-DD497235BDF8}"/>
    <dgm:cxn modelId="{43C6A316-5BFA-49D8-88C8-0DFB598BCD2E}" type="presParOf" srcId="{69E3C2D5-8176-4CA9-9285-A7946DB9FF0F}" destId="{13DEBC80-7C2C-488B-A88D-1AF69ECC2455}" srcOrd="0" destOrd="0" presId="urn:microsoft.com/office/officeart/2005/8/layout/vList5"/>
    <dgm:cxn modelId="{9CD9ABA7-7797-46A6-ADD7-CFA8146618ED}" type="presParOf" srcId="{13DEBC80-7C2C-488B-A88D-1AF69ECC2455}" destId="{1F5ED873-F103-46C3-B79E-029B7CFE4512}" srcOrd="0" destOrd="0" presId="urn:microsoft.com/office/officeart/2005/8/layout/vList5"/>
    <dgm:cxn modelId="{7C94CF74-E7CA-4FD8-8148-23765CE5FE91}" type="presParOf" srcId="{13DEBC80-7C2C-488B-A88D-1AF69ECC2455}" destId="{7124B006-1E43-46CD-93C2-D8700973B17D}" srcOrd="1" destOrd="0" presId="urn:microsoft.com/office/officeart/2005/8/layout/vList5"/>
    <dgm:cxn modelId="{0888F8C6-CF5E-426E-9FE8-0FC4F2BDD450}" type="presParOf" srcId="{69E3C2D5-8176-4CA9-9285-A7946DB9FF0F}" destId="{B5846DFB-4E88-4BC5-B915-5FCBD10ED8B6}" srcOrd="1" destOrd="0" presId="urn:microsoft.com/office/officeart/2005/8/layout/vList5"/>
    <dgm:cxn modelId="{D220253C-72A2-4001-9A04-B714EE7C2C39}" type="presParOf" srcId="{69E3C2D5-8176-4CA9-9285-A7946DB9FF0F}" destId="{75AF244C-4697-4C19-80FC-6F539B3D8439}" srcOrd="2" destOrd="0" presId="urn:microsoft.com/office/officeart/2005/8/layout/vList5"/>
    <dgm:cxn modelId="{1561B9C5-AF10-4286-9849-D0A0C49FA7C5}" type="presParOf" srcId="{75AF244C-4697-4C19-80FC-6F539B3D8439}" destId="{F6D197E2-742F-44B4-92A7-89DAACDC0BA3}" srcOrd="0" destOrd="0" presId="urn:microsoft.com/office/officeart/2005/8/layout/vList5"/>
    <dgm:cxn modelId="{28965616-0CEF-4D88-BCB6-E1AB5207F61A}" type="presParOf" srcId="{75AF244C-4697-4C19-80FC-6F539B3D8439}" destId="{6E2B79DC-1D4F-4E7D-8386-422C553D08C3}" srcOrd="1" destOrd="0" presId="urn:microsoft.com/office/officeart/2005/8/layout/vList5"/>
    <dgm:cxn modelId="{BEA6128A-E095-4439-A2F2-35694919BAA7}" type="presParOf" srcId="{69E3C2D5-8176-4CA9-9285-A7946DB9FF0F}" destId="{D158B8EF-0487-4F97-AC3C-F588639E4789}" srcOrd="3" destOrd="0" presId="urn:microsoft.com/office/officeart/2005/8/layout/vList5"/>
    <dgm:cxn modelId="{E7CB52BA-C7C6-4DE3-A5C7-96D77D68A3CF}" type="presParOf" srcId="{69E3C2D5-8176-4CA9-9285-A7946DB9FF0F}" destId="{295960B5-75C4-4AAD-8981-7EA5CDF09C43}" srcOrd="4" destOrd="0" presId="urn:microsoft.com/office/officeart/2005/8/layout/vList5"/>
    <dgm:cxn modelId="{7BFFD789-4EC4-4052-A55E-58EB1B203164}" type="presParOf" srcId="{295960B5-75C4-4AAD-8981-7EA5CDF09C43}" destId="{C2E0D162-17BA-486F-814F-811A8860E725}" srcOrd="0" destOrd="0" presId="urn:microsoft.com/office/officeart/2005/8/layout/vList5"/>
    <dgm:cxn modelId="{91387ECA-2D8A-4AB3-9E13-2665B88DF7A5}" type="presParOf" srcId="{295960B5-75C4-4AAD-8981-7EA5CDF09C43}" destId="{6BBC9D26-2706-4DF3-A92E-FBF748ACE8DC}"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B94755-6F30-4FEE-ACEA-2AA9BC0DB5D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CBE4EBAC-C827-4F8C-A83C-8F51D8B74E83}">
      <dgm:prSet phldrT="[Text]" custT="1"/>
      <dgm:spPr>
        <a:solidFill>
          <a:srgbClr val="D8A31F"/>
        </a:solidFill>
      </dgm:spPr>
      <dgm:t>
        <a:bodyPr/>
        <a:lstStyle/>
        <a:p>
          <a:r>
            <a:rPr lang="en-US" sz="2200" b="1" dirty="0">
              <a:latin typeface="Century Gothic" panose="020B0502020202020204" pitchFamily="34" charset="0"/>
            </a:rPr>
            <a:t>Data accuracy</a:t>
          </a:r>
        </a:p>
      </dgm:t>
    </dgm:pt>
    <dgm:pt modelId="{512A98CF-9727-40F2-9EBE-4FEE4280ADB3}" type="parTrans" cxnId="{41FCF3D8-C9E2-4552-A8FD-5CE62592A5F4}">
      <dgm:prSet/>
      <dgm:spPr/>
      <dgm:t>
        <a:bodyPr/>
        <a:lstStyle/>
        <a:p>
          <a:endParaRPr lang="en-US"/>
        </a:p>
      </dgm:t>
    </dgm:pt>
    <dgm:pt modelId="{23E04F56-13C5-445F-9A32-7F1252046325}" type="sibTrans" cxnId="{41FCF3D8-C9E2-4552-A8FD-5CE62592A5F4}">
      <dgm:prSet/>
      <dgm:spPr/>
      <dgm:t>
        <a:bodyPr/>
        <a:lstStyle/>
        <a:p>
          <a:endParaRPr lang="en-US"/>
        </a:p>
      </dgm:t>
    </dgm:pt>
    <dgm:pt modelId="{70D5BB80-5948-440C-9838-EA5894E8338A}">
      <dgm:prSet phldrT="[Text]" custT="1"/>
      <dgm:spPr>
        <a:solidFill>
          <a:srgbClr val="C7C5D7">
            <a:alpha val="90000"/>
          </a:srgbClr>
        </a:solidFill>
      </dgm:spPr>
      <dgm:t>
        <a:bodyPr/>
        <a:lstStyle/>
        <a:p>
          <a:r>
            <a:rPr lang="en-US" sz="2000" dirty="0">
              <a:latin typeface="Century Gothic" panose="020B0502020202020204" pitchFamily="34" charset="0"/>
            </a:rPr>
            <a:t>Consistency of reported data and original records</a:t>
          </a:r>
        </a:p>
      </dgm:t>
    </dgm:pt>
    <dgm:pt modelId="{BE96BDB2-D2F3-48E4-971B-C5CDC0834399}" type="parTrans" cxnId="{86455F84-593D-45BA-B769-ACDCE43D88D9}">
      <dgm:prSet/>
      <dgm:spPr/>
      <dgm:t>
        <a:bodyPr/>
        <a:lstStyle/>
        <a:p>
          <a:endParaRPr lang="en-US"/>
        </a:p>
      </dgm:t>
    </dgm:pt>
    <dgm:pt modelId="{EC2A46EE-1346-4F59-AB4E-1550CD7AC2D1}" type="sibTrans" cxnId="{86455F84-593D-45BA-B769-ACDCE43D88D9}">
      <dgm:prSet/>
      <dgm:spPr/>
      <dgm:t>
        <a:bodyPr/>
        <a:lstStyle/>
        <a:p>
          <a:endParaRPr lang="en-US"/>
        </a:p>
      </dgm:t>
    </dgm:pt>
    <dgm:pt modelId="{F99B60F1-2E28-4960-B971-C8ACC1183499}">
      <dgm:prSet phldrT="[Text]" custT="1"/>
      <dgm:spPr>
        <a:solidFill>
          <a:srgbClr val="D8A31F"/>
        </a:solidFill>
      </dgm:spPr>
      <dgm:t>
        <a:bodyPr/>
        <a:lstStyle/>
        <a:p>
          <a:r>
            <a:rPr lang="en-US" sz="2200" b="1" dirty="0">
              <a:latin typeface="Century Gothic" panose="020B0502020202020204" pitchFamily="34" charset="0"/>
            </a:rPr>
            <a:t>Outliers</a:t>
          </a:r>
        </a:p>
      </dgm:t>
    </dgm:pt>
    <dgm:pt modelId="{A388C59A-218D-4645-93DE-EB2827BC9EEF}" type="parTrans" cxnId="{6874E2FB-6736-40EB-8E91-BA648EDBA077}">
      <dgm:prSet/>
      <dgm:spPr/>
      <dgm:t>
        <a:bodyPr/>
        <a:lstStyle/>
        <a:p>
          <a:endParaRPr lang="en-US"/>
        </a:p>
      </dgm:t>
    </dgm:pt>
    <dgm:pt modelId="{DF25741B-B024-42CC-AFCB-DD497235BDF8}" type="sibTrans" cxnId="{6874E2FB-6736-40EB-8E91-BA648EDBA077}">
      <dgm:prSet/>
      <dgm:spPr/>
      <dgm:t>
        <a:bodyPr/>
        <a:lstStyle/>
        <a:p>
          <a:endParaRPr lang="en-US"/>
        </a:p>
      </dgm:t>
    </dgm:pt>
    <dgm:pt modelId="{B1D19F9B-DEC9-4D61-B714-E8573CC57CA2}">
      <dgm:prSet phldrT="[Text]" custT="1"/>
      <dgm:spPr>
        <a:solidFill>
          <a:srgbClr val="C7C5D7">
            <a:alpha val="90000"/>
          </a:srgbClr>
        </a:solidFill>
      </dgm:spPr>
      <dgm:t>
        <a:bodyPr/>
        <a:lstStyle/>
        <a:p>
          <a:r>
            <a:rPr lang="en-US" sz="2000" dirty="0">
              <a:latin typeface="Century Gothic" panose="020B0502020202020204" pitchFamily="34" charset="0"/>
            </a:rPr>
            <a:t>Data value in a series of values is extreme in relation to the other values in the series</a:t>
          </a:r>
        </a:p>
      </dgm:t>
    </dgm:pt>
    <dgm:pt modelId="{3DCB5B3D-0FB7-4D4B-B024-E58ED7A10E88}" type="parTrans" cxnId="{1B9BD8C7-7B93-4754-BA6F-5F18C8C6FEBE}">
      <dgm:prSet/>
      <dgm:spPr/>
      <dgm:t>
        <a:bodyPr/>
        <a:lstStyle/>
        <a:p>
          <a:endParaRPr lang="en-US"/>
        </a:p>
      </dgm:t>
    </dgm:pt>
    <dgm:pt modelId="{8856C54B-3E9F-4F09-876A-0B2FA7C6C53E}" type="sibTrans" cxnId="{1B9BD8C7-7B93-4754-BA6F-5F18C8C6FEBE}">
      <dgm:prSet/>
      <dgm:spPr/>
      <dgm:t>
        <a:bodyPr/>
        <a:lstStyle/>
        <a:p>
          <a:endParaRPr lang="en-US"/>
        </a:p>
      </dgm:t>
    </dgm:pt>
    <dgm:pt modelId="{7AB1E066-B4C6-4D35-951B-A77154538DD9}">
      <dgm:prSet phldrT="[Text]" custT="1"/>
      <dgm:spPr>
        <a:solidFill>
          <a:srgbClr val="D8A31F"/>
        </a:solidFill>
      </dgm:spPr>
      <dgm:t>
        <a:bodyPr/>
        <a:lstStyle/>
        <a:p>
          <a:r>
            <a:rPr lang="en-US" sz="2200" b="1" dirty="0">
              <a:latin typeface="Century Gothic" panose="020B0502020202020204" pitchFamily="34" charset="0"/>
            </a:rPr>
            <a:t>Consistent trend</a:t>
          </a:r>
        </a:p>
      </dgm:t>
    </dgm:pt>
    <dgm:pt modelId="{756457CB-66E3-4F12-8FFF-38BD01537073}" type="parTrans" cxnId="{6F1A0EF3-56AB-45BD-A312-DE21E97FA946}">
      <dgm:prSet/>
      <dgm:spPr/>
      <dgm:t>
        <a:bodyPr/>
        <a:lstStyle/>
        <a:p>
          <a:endParaRPr lang="en-US"/>
        </a:p>
      </dgm:t>
    </dgm:pt>
    <dgm:pt modelId="{6BE101C1-BA6C-4E76-B058-B0B90DA22400}" type="sibTrans" cxnId="{6F1A0EF3-56AB-45BD-A312-DE21E97FA946}">
      <dgm:prSet/>
      <dgm:spPr/>
      <dgm:t>
        <a:bodyPr/>
        <a:lstStyle/>
        <a:p>
          <a:endParaRPr lang="en-US"/>
        </a:p>
      </dgm:t>
    </dgm:pt>
    <dgm:pt modelId="{CAE1E852-8E2B-462D-88DF-505009471449}">
      <dgm:prSet custT="1"/>
      <dgm:spPr>
        <a:solidFill>
          <a:srgbClr val="D8A31F"/>
        </a:solidFill>
      </dgm:spPr>
      <dgm:t>
        <a:bodyPr/>
        <a:lstStyle/>
        <a:p>
          <a:r>
            <a:rPr lang="en-US" sz="2200" b="1" dirty="0">
              <a:latin typeface="Century Gothic" panose="020B0502020202020204" pitchFamily="34" charset="0"/>
            </a:rPr>
            <a:t>Indicator comparisons</a:t>
          </a:r>
        </a:p>
      </dgm:t>
    </dgm:pt>
    <dgm:pt modelId="{1FE76A83-AFA8-40D7-8A70-4820E15FEFF4}" type="parTrans" cxnId="{CE0A19EA-37F5-4196-BD36-231C26DB3B6A}">
      <dgm:prSet/>
      <dgm:spPr/>
      <dgm:t>
        <a:bodyPr/>
        <a:lstStyle/>
        <a:p>
          <a:endParaRPr lang="en-US"/>
        </a:p>
      </dgm:t>
    </dgm:pt>
    <dgm:pt modelId="{54D86F0C-1B19-43E4-8BF0-856A5031E032}" type="sibTrans" cxnId="{CE0A19EA-37F5-4196-BD36-231C26DB3B6A}">
      <dgm:prSet/>
      <dgm:spPr/>
      <dgm:t>
        <a:bodyPr/>
        <a:lstStyle/>
        <a:p>
          <a:endParaRPr lang="en-US"/>
        </a:p>
      </dgm:t>
    </dgm:pt>
    <dgm:pt modelId="{98144F00-C3B8-4980-8DF2-6AA046DF5E72}">
      <dgm:prSet custT="1"/>
      <dgm:spPr>
        <a:solidFill>
          <a:srgbClr val="C7C5D7">
            <a:alpha val="90000"/>
          </a:srgbClr>
        </a:solidFill>
      </dgm:spPr>
      <dgm:t>
        <a:bodyPr/>
        <a:lstStyle/>
        <a:p>
          <a:endParaRPr lang="en-US" sz="2000" dirty="0">
            <a:latin typeface="Gill Sans MT" panose="020B0502020104020203" pitchFamily="34" charset="0"/>
          </a:endParaRPr>
        </a:p>
      </dgm:t>
    </dgm:pt>
    <dgm:pt modelId="{14F3B9F7-C05E-4DE5-B3C1-E48A7D8C6B79}" type="parTrans" cxnId="{87AC5663-6B36-43D3-973B-F57A2540D017}">
      <dgm:prSet/>
      <dgm:spPr/>
      <dgm:t>
        <a:bodyPr/>
        <a:lstStyle/>
        <a:p>
          <a:endParaRPr lang="en-US"/>
        </a:p>
      </dgm:t>
    </dgm:pt>
    <dgm:pt modelId="{3EA53752-6E38-41E7-A2CA-FB6D01D6A0A1}" type="sibTrans" cxnId="{87AC5663-6B36-43D3-973B-F57A2540D017}">
      <dgm:prSet/>
      <dgm:spPr/>
      <dgm:t>
        <a:bodyPr/>
        <a:lstStyle/>
        <a:p>
          <a:endParaRPr lang="en-US"/>
        </a:p>
      </dgm:t>
    </dgm:pt>
    <dgm:pt modelId="{D3CF5FD1-BC8A-4BE2-B7F9-85EF4D0CA813}">
      <dgm:prSet custT="1"/>
      <dgm:spPr>
        <a:solidFill>
          <a:srgbClr val="C7C5D7">
            <a:alpha val="90000"/>
          </a:srgbClr>
        </a:solidFill>
      </dgm:spPr>
      <dgm:t>
        <a:bodyPr/>
        <a:lstStyle/>
        <a:p>
          <a:r>
            <a:rPr lang="en-US" sz="2000" dirty="0">
              <a:latin typeface="Century Gothic" panose="020B0502020202020204" pitchFamily="34" charset="0"/>
            </a:rPr>
            <a:t>Relationship between program indicators is consistent with predictable or expected relationship</a:t>
          </a:r>
        </a:p>
      </dgm:t>
    </dgm:pt>
    <dgm:pt modelId="{3306C7C7-6061-4C0D-96BE-3E511880CFC6}" type="parTrans" cxnId="{CB69DC58-F545-40DA-B929-E51D4357BA16}">
      <dgm:prSet/>
      <dgm:spPr/>
      <dgm:t>
        <a:bodyPr/>
        <a:lstStyle/>
        <a:p>
          <a:endParaRPr lang="en-US"/>
        </a:p>
      </dgm:t>
    </dgm:pt>
    <dgm:pt modelId="{3C5CDF36-6E52-4678-99BA-AFC8AAD5183A}" type="sibTrans" cxnId="{CB69DC58-F545-40DA-B929-E51D4357BA16}">
      <dgm:prSet/>
      <dgm:spPr/>
      <dgm:t>
        <a:bodyPr/>
        <a:lstStyle/>
        <a:p>
          <a:endParaRPr lang="en-US"/>
        </a:p>
      </dgm:t>
    </dgm:pt>
    <dgm:pt modelId="{269E92B3-C9E9-4D25-8AD8-C305A131D1E8}">
      <dgm:prSet custT="1"/>
      <dgm:spPr>
        <a:solidFill>
          <a:srgbClr val="C7C5D7">
            <a:alpha val="90000"/>
          </a:srgbClr>
        </a:solidFill>
      </dgm:spPr>
      <dgm:t>
        <a:bodyPr/>
        <a:lstStyle/>
        <a:p>
          <a:endParaRPr lang="en-US" sz="2000" dirty="0">
            <a:latin typeface="Gill Sans MT" panose="020B0502020104020203" pitchFamily="34" charset="0"/>
          </a:endParaRPr>
        </a:p>
      </dgm:t>
    </dgm:pt>
    <dgm:pt modelId="{EFCC7586-8E52-4C91-AA5D-15C91AB98222}" type="parTrans" cxnId="{5F0512CA-238A-48EA-B56F-D803586CEE8F}">
      <dgm:prSet/>
      <dgm:spPr/>
      <dgm:t>
        <a:bodyPr/>
        <a:lstStyle/>
        <a:p>
          <a:endParaRPr lang="en-US"/>
        </a:p>
      </dgm:t>
    </dgm:pt>
    <dgm:pt modelId="{B20034ED-DB4F-42FD-9AB6-DE463DAE83B8}" type="sibTrans" cxnId="{5F0512CA-238A-48EA-B56F-D803586CEE8F}">
      <dgm:prSet/>
      <dgm:spPr/>
      <dgm:t>
        <a:bodyPr/>
        <a:lstStyle/>
        <a:p>
          <a:endParaRPr lang="en-US"/>
        </a:p>
      </dgm:t>
    </dgm:pt>
    <dgm:pt modelId="{87E9FBB2-37B6-4371-AC0D-CAFAADAFF229}">
      <dgm:prSet phldrT="[Text]" custT="1"/>
      <dgm:spPr>
        <a:solidFill>
          <a:srgbClr val="C7C5D7">
            <a:alpha val="90000"/>
          </a:srgbClr>
        </a:solidFill>
      </dgm:spPr>
      <dgm:t>
        <a:bodyPr/>
        <a:lstStyle/>
        <a:p>
          <a:endParaRPr lang="en-US" sz="2000" b="1" dirty="0">
            <a:latin typeface="Century Gothic" panose="020B0502020202020204" pitchFamily="34" charset="0"/>
          </a:endParaRPr>
        </a:p>
      </dgm:t>
    </dgm:pt>
    <dgm:pt modelId="{43B93065-3504-49B5-B2C7-E2588FA0D3C3}" type="parTrans" cxnId="{D9D5D82E-6358-4AAC-9487-37EE2DD6033D}">
      <dgm:prSet/>
      <dgm:spPr/>
      <dgm:t>
        <a:bodyPr/>
        <a:lstStyle/>
        <a:p>
          <a:endParaRPr lang="en-US"/>
        </a:p>
      </dgm:t>
    </dgm:pt>
    <dgm:pt modelId="{AB017858-E214-45C3-8B5F-21B6BC48BB3F}" type="sibTrans" cxnId="{D9D5D82E-6358-4AAC-9487-37EE2DD6033D}">
      <dgm:prSet/>
      <dgm:spPr/>
      <dgm:t>
        <a:bodyPr/>
        <a:lstStyle/>
        <a:p>
          <a:endParaRPr lang="en-US"/>
        </a:p>
      </dgm:t>
    </dgm:pt>
    <dgm:pt modelId="{98AECE39-5D1D-40C6-83F7-5323CFDBA446}">
      <dgm:prSet phldrT="[Text]" custT="1"/>
      <dgm:spPr>
        <a:solidFill>
          <a:srgbClr val="C7C5D7">
            <a:alpha val="90000"/>
          </a:srgbClr>
        </a:solidFill>
      </dgm:spPr>
      <dgm:t>
        <a:bodyPr/>
        <a:lstStyle/>
        <a:p>
          <a:r>
            <a:rPr lang="en-US" sz="2000" dirty="0">
              <a:latin typeface="Century Gothic" panose="020B0502020202020204" pitchFamily="34" charset="0"/>
            </a:rPr>
            <a:t>The plausibility of reported results for selected program indicators </a:t>
          </a:r>
        </a:p>
      </dgm:t>
    </dgm:pt>
    <dgm:pt modelId="{AC6DBC96-724C-4F32-8813-2A532526C489}" type="parTrans" cxnId="{BE4AAC69-14F4-4479-BD6D-F0328E760E18}">
      <dgm:prSet/>
      <dgm:spPr/>
      <dgm:t>
        <a:bodyPr/>
        <a:lstStyle/>
        <a:p>
          <a:endParaRPr lang="en-US"/>
        </a:p>
      </dgm:t>
    </dgm:pt>
    <dgm:pt modelId="{23AA86EC-6BCB-45E2-B790-E6F97941ADF2}" type="sibTrans" cxnId="{BE4AAC69-14F4-4479-BD6D-F0328E760E18}">
      <dgm:prSet/>
      <dgm:spPr/>
      <dgm:t>
        <a:bodyPr/>
        <a:lstStyle/>
        <a:p>
          <a:endParaRPr lang="en-US"/>
        </a:p>
      </dgm:t>
    </dgm:pt>
    <dgm:pt modelId="{4BEAE726-C211-43D8-BAA5-EC8DEB15E8F4}">
      <dgm:prSet custT="1"/>
      <dgm:spPr/>
      <dgm:t>
        <a:bodyPr/>
        <a:lstStyle/>
        <a:p>
          <a:r>
            <a:rPr lang="en-US" sz="2000" dirty="0">
              <a:latin typeface="Century Gothic" panose="020B0502020202020204" pitchFamily="34" charset="0"/>
            </a:rPr>
            <a:t>Data accuracy trend over time</a:t>
          </a:r>
        </a:p>
      </dgm:t>
    </dgm:pt>
    <dgm:pt modelId="{A237137B-46F0-431E-8264-9AA59B9AFC66}" type="parTrans" cxnId="{DF2C7C85-D683-4773-A384-7AC5AA6EE810}">
      <dgm:prSet/>
      <dgm:spPr/>
      <dgm:t>
        <a:bodyPr/>
        <a:lstStyle/>
        <a:p>
          <a:endParaRPr lang="en-US"/>
        </a:p>
      </dgm:t>
    </dgm:pt>
    <dgm:pt modelId="{8532993C-80CA-4318-9D77-341F83C9EB19}" type="sibTrans" cxnId="{DF2C7C85-D683-4773-A384-7AC5AA6EE810}">
      <dgm:prSet/>
      <dgm:spPr/>
      <dgm:t>
        <a:bodyPr/>
        <a:lstStyle/>
        <a:p>
          <a:endParaRPr lang="en-US"/>
        </a:p>
      </dgm:t>
    </dgm:pt>
    <dgm:pt modelId="{69E3C2D5-8176-4CA9-9285-A7946DB9FF0F}" type="pres">
      <dgm:prSet presAssocID="{28B94755-6F30-4FEE-ACEA-2AA9BC0DB5DB}" presName="Name0" presStyleCnt="0">
        <dgm:presLayoutVars>
          <dgm:dir/>
          <dgm:animLvl val="lvl"/>
          <dgm:resizeHandles val="exact"/>
        </dgm:presLayoutVars>
      </dgm:prSet>
      <dgm:spPr/>
    </dgm:pt>
    <dgm:pt modelId="{69CDC638-1F0A-4D02-9DE7-AEC6B9132826}" type="pres">
      <dgm:prSet presAssocID="{CBE4EBAC-C827-4F8C-A83C-8F51D8B74E83}" presName="linNode" presStyleCnt="0"/>
      <dgm:spPr/>
    </dgm:pt>
    <dgm:pt modelId="{54E72891-5F02-4E50-A697-2B72C4CFAE46}" type="pres">
      <dgm:prSet presAssocID="{CBE4EBAC-C827-4F8C-A83C-8F51D8B74E83}" presName="parentText" presStyleLbl="node1" presStyleIdx="0" presStyleCnt="4" custScaleX="74603">
        <dgm:presLayoutVars>
          <dgm:chMax val="1"/>
          <dgm:bulletEnabled val="1"/>
        </dgm:presLayoutVars>
      </dgm:prSet>
      <dgm:spPr/>
    </dgm:pt>
    <dgm:pt modelId="{6C488632-51FD-42A5-8F77-D0B34C93A807}" type="pres">
      <dgm:prSet presAssocID="{CBE4EBAC-C827-4F8C-A83C-8F51D8B74E83}" presName="descendantText" presStyleLbl="alignAccFollowNode1" presStyleIdx="0" presStyleCnt="4" custScaleX="111703" custScaleY="119912">
        <dgm:presLayoutVars>
          <dgm:bulletEnabled val="1"/>
        </dgm:presLayoutVars>
      </dgm:prSet>
      <dgm:spPr/>
    </dgm:pt>
    <dgm:pt modelId="{994FD261-6964-4383-8344-338D46D97690}" type="pres">
      <dgm:prSet presAssocID="{23E04F56-13C5-445F-9A32-7F1252046325}" presName="sp" presStyleCnt="0"/>
      <dgm:spPr/>
    </dgm:pt>
    <dgm:pt modelId="{13DEBC80-7C2C-488B-A88D-1AF69ECC2455}" type="pres">
      <dgm:prSet presAssocID="{F99B60F1-2E28-4960-B971-C8ACC1183499}" presName="linNode" presStyleCnt="0"/>
      <dgm:spPr/>
    </dgm:pt>
    <dgm:pt modelId="{1F5ED873-F103-46C3-B79E-029B7CFE4512}" type="pres">
      <dgm:prSet presAssocID="{F99B60F1-2E28-4960-B971-C8ACC1183499}" presName="parentText" presStyleLbl="node1" presStyleIdx="1" presStyleCnt="4" custScaleX="74603">
        <dgm:presLayoutVars>
          <dgm:chMax val="1"/>
          <dgm:bulletEnabled val="1"/>
        </dgm:presLayoutVars>
      </dgm:prSet>
      <dgm:spPr/>
    </dgm:pt>
    <dgm:pt modelId="{7124B006-1E43-46CD-93C2-D8700973B17D}" type="pres">
      <dgm:prSet presAssocID="{F99B60F1-2E28-4960-B971-C8ACC1183499}" presName="descendantText" presStyleLbl="alignAccFollowNode1" presStyleIdx="1" presStyleCnt="4" custScaleX="111703" custScaleY="119912">
        <dgm:presLayoutVars>
          <dgm:bulletEnabled val="1"/>
        </dgm:presLayoutVars>
      </dgm:prSet>
      <dgm:spPr/>
    </dgm:pt>
    <dgm:pt modelId="{B5846DFB-4E88-4BC5-B915-5FCBD10ED8B6}" type="pres">
      <dgm:prSet presAssocID="{DF25741B-B024-42CC-AFCB-DD497235BDF8}" presName="sp" presStyleCnt="0"/>
      <dgm:spPr/>
    </dgm:pt>
    <dgm:pt modelId="{75AF244C-4697-4C19-80FC-6F539B3D8439}" type="pres">
      <dgm:prSet presAssocID="{7AB1E066-B4C6-4D35-951B-A77154538DD9}" presName="linNode" presStyleCnt="0"/>
      <dgm:spPr/>
    </dgm:pt>
    <dgm:pt modelId="{F6D197E2-742F-44B4-92A7-89DAACDC0BA3}" type="pres">
      <dgm:prSet presAssocID="{7AB1E066-B4C6-4D35-951B-A77154538DD9}" presName="parentText" presStyleLbl="node1" presStyleIdx="2" presStyleCnt="4" custScaleX="74603">
        <dgm:presLayoutVars>
          <dgm:chMax val="1"/>
          <dgm:bulletEnabled val="1"/>
        </dgm:presLayoutVars>
      </dgm:prSet>
      <dgm:spPr/>
    </dgm:pt>
    <dgm:pt modelId="{6E2B79DC-1D4F-4E7D-8386-422C553D08C3}" type="pres">
      <dgm:prSet presAssocID="{7AB1E066-B4C6-4D35-951B-A77154538DD9}" presName="descendantText" presStyleLbl="alignAccFollowNode1" presStyleIdx="2" presStyleCnt="4" custScaleX="111703" custScaleY="119912">
        <dgm:presLayoutVars>
          <dgm:bulletEnabled val="1"/>
        </dgm:presLayoutVars>
      </dgm:prSet>
      <dgm:spPr/>
    </dgm:pt>
    <dgm:pt modelId="{D158B8EF-0487-4F97-AC3C-F588639E4789}" type="pres">
      <dgm:prSet presAssocID="{6BE101C1-BA6C-4E76-B058-B0B90DA22400}" presName="sp" presStyleCnt="0"/>
      <dgm:spPr/>
    </dgm:pt>
    <dgm:pt modelId="{295960B5-75C4-4AAD-8981-7EA5CDF09C43}" type="pres">
      <dgm:prSet presAssocID="{CAE1E852-8E2B-462D-88DF-505009471449}" presName="linNode" presStyleCnt="0"/>
      <dgm:spPr/>
    </dgm:pt>
    <dgm:pt modelId="{C2E0D162-17BA-486F-814F-811A8860E725}" type="pres">
      <dgm:prSet presAssocID="{CAE1E852-8E2B-462D-88DF-505009471449}" presName="parentText" presStyleLbl="node1" presStyleIdx="3" presStyleCnt="4" custScaleX="74603">
        <dgm:presLayoutVars>
          <dgm:chMax val="1"/>
          <dgm:bulletEnabled val="1"/>
        </dgm:presLayoutVars>
      </dgm:prSet>
      <dgm:spPr/>
    </dgm:pt>
    <dgm:pt modelId="{6BBC9D26-2706-4DF3-A92E-FBF748ACE8DC}" type="pres">
      <dgm:prSet presAssocID="{CAE1E852-8E2B-462D-88DF-505009471449}" presName="descendantText" presStyleLbl="alignAccFollowNode1" presStyleIdx="3" presStyleCnt="4" custScaleX="111703" custScaleY="119912">
        <dgm:presLayoutVars>
          <dgm:bulletEnabled val="1"/>
        </dgm:presLayoutVars>
      </dgm:prSet>
      <dgm:spPr/>
    </dgm:pt>
  </dgm:ptLst>
  <dgm:cxnLst>
    <dgm:cxn modelId="{67505F0A-B08F-4504-9CAA-A7FCA6940751}" type="presOf" srcId="{CBE4EBAC-C827-4F8C-A83C-8F51D8B74E83}" destId="{54E72891-5F02-4E50-A697-2B72C4CFAE46}" srcOrd="0" destOrd="0" presId="urn:microsoft.com/office/officeart/2005/8/layout/vList5"/>
    <dgm:cxn modelId="{FCCAFC0B-B601-4556-8FDF-5B569DC1DA74}" type="presOf" srcId="{28B94755-6F30-4FEE-ACEA-2AA9BC0DB5DB}" destId="{69E3C2D5-8176-4CA9-9285-A7946DB9FF0F}" srcOrd="0" destOrd="0" presId="urn:microsoft.com/office/officeart/2005/8/layout/vList5"/>
    <dgm:cxn modelId="{244A3223-E018-41F7-9152-C5A96FF389BE}" type="presOf" srcId="{D3CF5FD1-BC8A-4BE2-B7F9-85EF4D0CA813}" destId="{6BBC9D26-2706-4DF3-A92E-FBF748ACE8DC}" srcOrd="0" destOrd="1" presId="urn:microsoft.com/office/officeart/2005/8/layout/vList5"/>
    <dgm:cxn modelId="{D9D5D82E-6358-4AAC-9487-37EE2DD6033D}" srcId="{CBE4EBAC-C827-4F8C-A83C-8F51D8B74E83}" destId="{87E9FBB2-37B6-4371-AC0D-CAFAADAFF229}" srcOrd="2" destOrd="0" parTransId="{43B93065-3504-49B5-B2C7-E2588FA0D3C3}" sibTransId="{AB017858-E214-45C3-8B5F-21B6BC48BB3F}"/>
    <dgm:cxn modelId="{87AC5663-6B36-43D3-973B-F57A2540D017}" srcId="{CAE1E852-8E2B-462D-88DF-505009471449}" destId="{98144F00-C3B8-4980-8DF2-6AA046DF5E72}" srcOrd="0" destOrd="0" parTransId="{14F3B9F7-C05E-4DE5-B3C1-E48A7D8C6B79}" sibTransId="{3EA53752-6E38-41E7-A2CA-FB6D01D6A0A1}"/>
    <dgm:cxn modelId="{5D591265-C063-42C1-B519-316FFAAFEE38}" type="presOf" srcId="{7AB1E066-B4C6-4D35-951B-A77154538DD9}" destId="{F6D197E2-742F-44B4-92A7-89DAACDC0BA3}" srcOrd="0" destOrd="0" presId="urn:microsoft.com/office/officeart/2005/8/layout/vList5"/>
    <dgm:cxn modelId="{BE4AAC69-14F4-4479-BD6D-F0328E760E18}" srcId="{7AB1E066-B4C6-4D35-951B-A77154538DD9}" destId="{98AECE39-5D1D-40C6-83F7-5323CFDBA446}" srcOrd="0" destOrd="0" parTransId="{AC6DBC96-724C-4F32-8813-2A532526C489}" sibTransId="{23AA86EC-6BCB-45E2-B790-E6F97941ADF2}"/>
    <dgm:cxn modelId="{CB69DC58-F545-40DA-B929-E51D4357BA16}" srcId="{CAE1E852-8E2B-462D-88DF-505009471449}" destId="{D3CF5FD1-BC8A-4BE2-B7F9-85EF4D0CA813}" srcOrd="1" destOrd="0" parTransId="{3306C7C7-6061-4C0D-96BE-3E511880CFC6}" sibTransId="{3C5CDF36-6E52-4678-99BA-AFC8AAD5183A}"/>
    <dgm:cxn modelId="{C75F5F7F-E7A4-4FBC-8F15-DFC66C760712}" type="presOf" srcId="{269E92B3-C9E9-4D25-8AD8-C305A131D1E8}" destId="{6BBC9D26-2706-4DF3-A92E-FBF748ACE8DC}" srcOrd="0" destOrd="2" presId="urn:microsoft.com/office/officeart/2005/8/layout/vList5"/>
    <dgm:cxn modelId="{86455F84-593D-45BA-B769-ACDCE43D88D9}" srcId="{CBE4EBAC-C827-4F8C-A83C-8F51D8B74E83}" destId="{70D5BB80-5948-440C-9838-EA5894E8338A}" srcOrd="0" destOrd="0" parTransId="{BE96BDB2-D2F3-48E4-971B-C5CDC0834399}" sibTransId="{EC2A46EE-1346-4F59-AB4E-1550CD7AC2D1}"/>
    <dgm:cxn modelId="{DF2C7C85-D683-4773-A384-7AC5AA6EE810}" srcId="{CBE4EBAC-C827-4F8C-A83C-8F51D8B74E83}" destId="{4BEAE726-C211-43D8-BAA5-EC8DEB15E8F4}" srcOrd="1" destOrd="0" parTransId="{A237137B-46F0-431E-8264-9AA59B9AFC66}" sibTransId="{8532993C-80CA-4318-9D77-341F83C9EB19}"/>
    <dgm:cxn modelId="{7E84CA8D-CCB5-4B01-86FB-667358A81623}" type="presOf" srcId="{87E9FBB2-37B6-4371-AC0D-CAFAADAFF229}" destId="{6C488632-51FD-42A5-8F77-D0B34C93A807}" srcOrd="0" destOrd="2" presId="urn:microsoft.com/office/officeart/2005/8/layout/vList5"/>
    <dgm:cxn modelId="{55A360B3-5399-4EB8-8335-241DEA3DAB47}" type="presOf" srcId="{98144F00-C3B8-4980-8DF2-6AA046DF5E72}" destId="{6BBC9D26-2706-4DF3-A92E-FBF748ACE8DC}" srcOrd="0" destOrd="0" presId="urn:microsoft.com/office/officeart/2005/8/layout/vList5"/>
    <dgm:cxn modelId="{B08931C4-FB94-46A3-B07B-5B18A5650685}" type="presOf" srcId="{4BEAE726-C211-43D8-BAA5-EC8DEB15E8F4}" destId="{6C488632-51FD-42A5-8F77-D0B34C93A807}" srcOrd="0" destOrd="1" presId="urn:microsoft.com/office/officeart/2005/8/layout/vList5"/>
    <dgm:cxn modelId="{1B9BD8C7-7B93-4754-BA6F-5F18C8C6FEBE}" srcId="{F99B60F1-2E28-4960-B971-C8ACC1183499}" destId="{B1D19F9B-DEC9-4D61-B714-E8573CC57CA2}" srcOrd="0" destOrd="0" parTransId="{3DCB5B3D-0FB7-4D4B-B024-E58ED7A10E88}" sibTransId="{8856C54B-3E9F-4F09-876A-0B2FA7C6C53E}"/>
    <dgm:cxn modelId="{22A67FC8-0DC0-47DF-B6F6-4A762624CEB6}" type="presOf" srcId="{F99B60F1-2E28-4960-B971-C8ACC1183499}" destId="{1F5ED873-F103-46C3-B79E-029B7CFE4512}" srcOrd="0" destOrd="0" presId="urn:microsoft.com/office/officeart/2005/8/layout/vList5"/>
    <dgm:cxn modelId="{5F0512CA-238A-48EA-B56F-D803586CEE8F}" srcId="{CAE1E852-8E2B-462D-88DF-505009471449}" destId="{269E92B3-C9E9-4D25-8AD8-C305A131D1E8}" srcOrd="2" destOrd="0" parTransId="{EFCC7586-8E52-4C91-AA5D-15C91AB98222}" sibTransId="{B20034ED-DB4F-42FD-9AB6-DE463DAE83B8}"/>
    <dgm:cxn modelId="{41FCF3D8-C9E2-4552-A8FD-5CE62592A5F4}" srcId="{28B94755-6F30-4FEE-ACEA-2AA9BC0DB5DB}" destId="{CBE4EBAC-C827-4F8C-A83C-8F51D8B74E83}" srcOrd="0" destOrd="0" parTransId="{512A98CF-9727-40F2-9EBE-4FEE4280ADB3}" sibTransId="{23E04F56-13C5-445F-9A32-7F1252046325}"/>
    <dgm:cxn modelId="{C5E6F7E4-78EA-4A9D-A023-11D5D67BB1B8}" type="presOf" srcId="{98AECE39-5D1D-40C6-83F7-5323CFDBA446}" destId="{6E2B79DC-1D4F-4E7D-8386-422C553D08C3}" srcOrd="0" destOrd="0" presId="urn:microsoft.com/office/officeart/2005/8/layout/vList5"/>
    <dgm:cxn modelId="{CE0A19EA-37F5-4196-BD36-231C26DB3B6A}" srcId="{28B94755-6F30-4FEE-ACEA-2AA9BC0DB5DB}" destId="{CAE1E852-8E2B-462D-88DF-505009471449}" srcOrd="3" destOrd="0" parTransId="{1FE76A83-AFA8-40D7-8A70-4820E15FEFF4}" sibTransId="{54D86F0C-1B19-43E4-8BF0-856A5031E032}"/>
    <dgm:cxn modelId="{314473EE-4859-47AA-8C6E-7B12C5BA5601}" type="presOf" srcId="{CAE1E852-8E2B-462D-88DF-505009471449}" destId="{C2E0D162-17BA-486F-814F-811A8860E725}" srcOrd="0" destOrd="0" presId="urn:microsoft.com/office/officeart/2005/8/layout/vList5"/>
    <dgm:cxn modelId="{AB59A8F2-32CA-4DB0-AFB3-DEBCB749256F}" type="presOf" srcId="{B1D19F9B-DEC9-4D61-B714-E8573CC57CA2}" destId="{7124B006-1E43-46CD-93C2-D8700973B17D}" srcOrd="0" destOrd="0" presId="urn:microsoft.com/office/officeart/2005/8/layout/vList5"/>
    <dgm:cxn modelId="{6F1A0EF3-56AB-45BD-A312-DE21E97FA946}" srcId="{28B94755-6F30-4FEE-ACEA-2AA9BC0DB5DB}" destId="{7AB1E066-B4C6-4D35-951B-A77154538DD9}" srcOrd="2" destOrd="0" parTransId="{756457CB-66E3-4F12-8FFF-38BD01537073}" sibTransId="{6BE101C1-BA6C-4E76-B058-B0B90DA22400}"/>
    <dgm:cxn modelId="{6874E2FB-6736-40EB-8E91-BA648EDBA077}" srcId="{28B94755-6F30-4FEE-ACEA-2AA9BC0DB5DB}" destId="{F99B60F1-2E28-4960-B971-C8ACC1183499}" srcOrd="1" destOrd="0" parTransId="{A388C59A-218D-4645-93DE-EB2827BC9EEF}" sibTransId="{DF25741B-B024-42CC-AFCB-DD497235BDF8}"/>
    <dgm:cxn modelId="{A42962FD-48FE-4A80-8F59-B5A2C22C96E3}" type="presOf" srcId="{70D5BB80-5948-440C-9838-EA5894E8338A}" destId="{6C488632-51FD-42A5-8F77-D0B34C93A807}" srcOrd="0" destOrd="0" presId="urn:microsoft.com/office/officeart/2005/8/layout/vList5"/>
    <dgm:cxn modelId="{E6A1E614-5BDA-410B-8FA7-97D1B1E38557}" type="presParOf" srcId="{69E3C2D5-8176-4CA9-9285-A7946DB9FF0F}" destId="{69CDC638-1F0A-4D02-9DE7-AEC6B9132826}" srcOrd="0" destOrd="0" presId="urn:microsoft.com/office/officeart/2005/8/layout/vList5"/>
    <dgm:cxn modelId="{1062881F-7EC9-4D53-BDAD-0885EB96C5D5}" type="presParOf" srcId="{69CDC638-1F0A-4D02-9DE7-AEC6B9132826}" destId="{54E72891-5F02-4E50-A697-2B72C4CFAE46}" srcOrd="0" destOrd="0" presId="urn:microsoft.com/office/officeart/2005/8/layout/vList5"/>
    <dgm:cxn modelId="{F4BFCE94-B54F-4B23-8701-38DFC4768FA1}" type="presParOf" srcId="{69CDC638-1F0A-4D02-9DE7-AEC6B9132826}" destId="{6C488632-51FD-42A5-8F77-D0B34C93A807}" srcOrd="1" destOrd="0" presId="urn:microsoft.com/office/officeart/2005/8/layout/vList5"/>
    <dgm:cxn modelId="{63349A04-E56F-4035-8230-B2E0CA22C2A3}" type="presParOf" srcId="{69E3C2D5-8176-4CA9-9285-A7946DB9FF0F}" destId="{994FD261-6964-4383-8344-338D46D97690}" srcOrd="1" destOrd="0" presId="urn:microsoft.com/office/officeart/2005/8/layout/vList5"/>
    <dgm:cxn modelId="{5BFF9641-AED4-44C2-ABE2-1FC08EA74DF3}" type="presParOf" srcId="{69E3C2D5-8176-4CA9-9285-A7946DB9FF0F}" destId="{13DEBC80-7C2C-488B-A88D-1AF69ECC2455}" srcOrd="2" destOrd="0" presId="urn:microsoft.com/office/officeart/2005/8/layout/vList5"/>
    <dgm:cxn modelId="{9EDD28CB-9BBD-438E-A019-8B9E48D5F5A6}" type="presParOf" srcId="{13DEBC80-7C2C-488B-A88D-1AF69ECC2455}" destId="{1F5ED873-F103-46C3-B79E-029B7CFE4512}" srcOrd="0" destOrd="0" presId="urn:microsoft.com/office/officeart/2005/8/layout/vList5"/>
    <dgm:cxn modelId="{9271739F-8C88-46D2-9E6A-C9EFFCE7B37B}" type="presParOf" srcId="{13DEBC80-7C2C-488B-A88D-1AF69ECC2455}" destId="{7124B006-1E43-46CD-93C2-D8700973B17D}" srcOrd="1" destOrd="0" presId="urn:microsoft.com/office/officeart/2005/8/layout/vList5"/>
    <dgm:cxn modelId="{8DBAD092-6AE4-4144-8C6F-72E850349B80}" type="presParOf" srcId="{69E3C2D5-8176-4CA9-9285-A7946DB9FF0F}" destId="{B5846DFB-4E88-4BC5-B915-5FCBD10ED8B6}" srcOrd="3" destOrd="0" presId="urn:microsoft.com/office/officeart/2005/8/layout/vList5"/>
    <dgm:cxn modelId="{8C3DB41A-1CA8-42E8-8D26-49C9814D3D34}" type="presParOf" srcId="{69E3C2D5-8176-4CA9-9285-A7946DB9FF0F}" destId="{75AF244C-4697-4C19-80FC-6F539B3D8439}" srcOrd="4" destOrd="0" presId="urn:microsoft.com/office/officeart/2005/8/layout/vList5"/>
    <dgm:cxn modelId="{0703AADD-5800-4494-AE77-7B3648A0BBD7}" type="presParOf" srcId="{75AF244C-4697-4C19-80FC-6F539B3D8439}" destId="{F6D197E2-742F-44B4-92A7-89DAACDC0BA3}" srcOrd="0" destOrd="0" presId="urn:microsoft.com/office/officeart/2005/8/layout/vList5"/>
    <dgm:cxn modelId="{47F14B79-74E8-4A85-9925-ABF47B00EA6D}" type="presParOf" srcId="{75AF244C-4697-4C19-80FC-6F539B3D8439}" destId="{6E2B79DC-1D4F-4E7D-8386-422C553D08C3}" srcOrd="1" destOrd="0" presId="urn:microsoft.com/office/officeart/2005/8/layout/vList5"/>
    <dgm:cxn modelId="{5827494F-CCE2-4F16-9D94-1924E8B4AE31}" type="presParOf" srcId="{69E3C2D5-8176-4CA9-9285-A7946DB9FF0F}" destId="{D158B8EF-0487-4F97-AC3C-F588639E4789}" srcOrd="5" destOrd="0" presId="urn:microsoft.com/office/officeart/2005/8/layout/vList5"/>
    <dgm:cxn modelId="{4B96FC33-0B08-45D5-9C7C-089D643F481E}" type="presParOf" srcId="{69E3C2D5-8176-4CA9-9285-A7946DB9FF0F}" destId="{295960B5-75C4-4AAD-8981-7EA5CDF09C43}" srcOrd="6" destOrd="0" presId="urn:microsoft.com/office/officeart/2005/8/layout/vList5"/>
    <dgm:cxn modelId="{FD8F6666-3A7D-46B1-9308-9D17106B8432}" type="presParOf" srcId="{295960B5-75C4-4AAD-8981-7EA5CDF09C43}" destId="{C2E0D162-17BA-486F-814F-811A8860E725}" srcOrd="0" destOrd="0" presId="urn:microsoft.com/office/officeart/2005/8/layout/vList5"/>
    <dgm:cxn modelId="{589997B5-804A-418D-8C97-EAE7E2BF7C9E}" type="presParOf" srcId="{295960B5-75C4-4AAD-8981-7EA5CDF09C43}" destId="{6BBC9D26-2706-4DF3-A92E-FBF748ACE8DC}"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24B006-1E43-46CD-93C2-D8700973B17D}">
      <dsp:nvSpPr>
        <dsp:cNvPr id="0" name=""/>
        <dsp:cNvSpPr/>
      </dsp:nvSpPr>
      <dsp:spPr>
        <a:xfrm rot="5400000">
          <a:off x="4744632" y="-2258329"/>
          <a:ext cx="1723885" cy="6319137"/>
        </a:xfrm>
        <a:prstGeom prst="round2SameRect">
          <a:avLst/>
        </a:prstGeom>
        <a:solidFill>
          <a:srgbClr val="C7C5D7">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latin typeface="Century Gothic" panose="020B0502020202020204" pitchFamily="34" charset="0"/>
            </a:rPr>
            <a:t>Reports submitted through the system are </a:t>
          </a:r>
          <a:r>
            <a:rPr lang="en-US" sz="2000" b="1" kern="1200" dirty="0">
              <a:latin typeface="Century Gothic" panose="020B0502020202020204" pitchFamily="34" charset="0"/>
            </a:rPr>
            <a:t>available</a:t>
          </a:r>
          <a:r>
            <a:rPr lang="en-US" sz="2000" kern="1200" dirty="0">
              <a:latin typeface="Century Gothic" panose="020B0502020202020204" pitchFamily="34" charset="0"/>
            </a:rPr>
            <a:t> and adequate for the intended purpose</a:t>
          </a:r>
        </a:p>
        <a:p>
          <a:pPr marL="228600" lvl="1" indent="-228600" algn="l" defTabSz="889000">
            <a:lnSpc>
              <a:spcPct val="90000"/>
            </a:lnSpc>
            <a:spcBef>
              <a:spcPct val="0"/>
            </a:spcBef>
            <a:spcAft>
              <a:spcPct val="15000"/>
            </a:spcAft>
            <a:buChar char="•"/>
          </a:pPr>
          <a:r>
            <a:rPr lang="en-US" sz="2000" kern="1200" dirty="0">
              <a:latin typeface="Century Gothic" panose="020B0502020202020204" pitchFamily="34" charset="0"/>
            </a:rPr>
            <a:t>All entities that are supposed to report are actually reporting</a:t>
          </a:r>
        </a:p>
      </dsp:txBody>
      <dsp:txXfrm rot="-5400000">
        <a:off x="2447007" y="123449"/>
        <a:ext cx="6234984" cy="1555579"/>
      </dsp:txXfrm>
    </dsp:sp>
    <dsp:sp modelId="{1F5ED873-F103-46C3-B79E-029B7CFE4512}">
      <dsp:nvSpPr>
        <dsp:cNvPr id="0" name=""/>
        <dsp:cNvSpPr/>
      </dsp:nvSpPr>
      <dsp:spPr>
        <a:xfrm>
          <a:off x="73055" y="2722"/>
          <a:ext cx="2373951" cy="1797032"/>
        </a:xfrm>
        <a:prstGeom prst="roundRect">
          <a:avLst/>
        </a:prstGeom>
        <a:solidFill>
          <a:srgbClr val="D8A3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US" sz="2200" b="1" kern="1200" dirty="0">
              <a:latin typeface="Century Gothic" panose="020B0502020202020204" pitchFamily="34" charset="0"/>
            </a:rPr>
            <a:t>Completeness of reports</a:t>
          </a:r>
        </a:p>
      </dsp:txBody>
      <dsp:txXfrm>
        <a:off x="160779" y="90446"/>
        <a:ext cx="2198503" cy="1621584"/>
      </dsp:txXfrm>
    </dsp:sp>
    <dsp:sp modelId="{6E2B79DC-1D4F-4E7D-8386-422C553D08C3}">
      <dsp:nvSpPr>
        <dsp:cNvPr id="0" name=""/>
        <dsp:cNvSpPr/>
      </dsp:nvSpPr>
      <dsp:spPr>
        <a:xfrm rot="5400000">
          <a:off x="4744632" y="-371446"/>
          <a:ext cx="1723885" cy="6319137"/>
        </a:xfrm>
        <a:prstGeom prst="round2SameRect">
          <a:avLst/>
        </a:prstGeom>
        <a:solidFill>
          <a:srgbClr val="C7C5D7">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latin typeface="Century Gothic" panose="020B0502020202020204" pitchFamily="34" charset="0"/>
            </a:rPr>
            <a:t>Data relevant to selected indicators are available in the source documents</a:t>
          </a:r>
        </a:p>
        <a:p>
          <a:pPr marL="228600" lvl="1" indent="-228600" algn="l" defTabSz="889000">
            <a:lnSpc>
              <a:spcPct val="90000"/>
            </a:lnSpc>
            <a:spcBef>
              <a:spcPct val="0"/>
            </a:spcBef>
            <a:spcAft>
              <a:spcPct val="15000"/>
            </a:spcAft>
            <a:buChar char="•"/>
          </a:pPr>
          <a:r>
            <a:rPr lang="en-US" sz="2000" kern="1200" dirty="0">
              <a:latin typeface="Century Gothic" panose="020B0502020202020204" pitchFamily="34" charset="0"/>
            </a:rPr>
            <a:t>Data relevant to selected indicators are </a:t>
          </a:r>
          <a:r>
            <a:rPr lang="en-US" sz="2000" b="1" kern="1200" dirty="0">
              <a:latin typeface="Century Gothic" panose="020B0502020202020204" pitchFamily="34" charset="0"/>
            </a:rPr>
            <a:t>complete</a:t>
          </a:r>
          <a:r>
            <a:rPr lang="en-US" sz="2000" kern="1200" dirty="0">
              <a:latin typeface="Century Gothic" panose="020B0502020202020204" pitchFamily="34" charset="0"/>
            </a:rPr>
            <a:t> in the submitted reports </a:t>
          </a:r>
        </a:p>
      </dsp:txBody>
      <dsp:txXfrm rot="-5400000">
        <a:off x="2447007" y="2010332"/>
        <a:ext cx="6234984" cy="1555579"/>
      </dsp:txXfrm>
    </dsp:sp>
    <dsp:sp modelId="{F6D197E2-742F-44B4-92A7-89DAACDC0BA3}">
      <dsp:nvSpPr>
        <dsp:cNvPr id="0" name=""/>
        <dsp:cNvSpPr/>
      </dsp:nvSpPr>
      <dsp:spPr>
        <a:xfrm>
          <a:off x="73055" y="1889606"/>
          <a:ext cx="2373951" cy="1797032"/>
        </a:xfrm>
        <a:prstGeom prst="roundRect">
          <a:avLst/>
        </a:prstGeom>
        <a:solidFill>
          <a:srgbClr val="D8A3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US" sz="2200" b="1" kern="1200" dirty="0">
              <a:latin typeface="Century Gothic" panose="020B0502020202020204" pitchFamily="34" charset="0"/>
            </a:rPr>
            <a:t>Completeness of data reported</a:t>
          </a:r>
        </a:p>
      </dsp:txBody>
      <dsp:txXfrm>
        <a:off x="160779" y="1977330"/>
        <a:ext cx="2198503" cy="1621584"/>
      </dsp:txXfrm>
    </dsp:sp>
    <dsp:sp modelId="{6BBC9D26-2706-4DF3-A92E-FBF748ACE8DC}">
      <dsp:nvSpPr>
        <dsp:cNvPr id="0" name=""/>
        <dsp:cNvSpPr/>
      </dsp:nvSpPr>
      <dsp:spPr>
        <a:xfrm rot="5400000">
          <a:off x="4744632" y="1515437"/>
          <a:ext cx="1723885" cy="6319137"/>
        </a:xfrm>
        <a:prstGeom prst="round2SameRect">
          <a:avLst/>
        </a:prstGeom>
        <a:solidFill>
          <a:srgbClr val="C7C5D7">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latin typeface="Century Gothic" panose="020B0502020202020204" pitchFamily="34" charset="0"/>
            </a:rPr>
            <a:t>Reports are submitted/received </a:t>
          </a:r>
          <a:r>
            <a:rPr lang="en-US" sz="2000" b="1" kern="1200" dirty="0">
              <a:latin typeface="Century Gothic" panose="020B0502020202020204" pitchFamily="34" charset="0"/>
            </a:rPr>
            <a:t>on time </a:t>
          </a:r>
          <a:r>
            <a:rPr lang="en-US" sz="2000" kern="1200" dirty="0">
              <a:latin typeface="Century Gothic" panose="020B0502020202020204" pitchFamily="34" charset="0"/>
            </a:rPr>
            <a:t>through the levels of the information system data flow</a:t>
          </a:r>
          <a:endParaRPr lang="en-US" sz="2400" kern="1200" dirty="0">
            <a:latin typeface="Gill Sans MT" panose="020B0502020104020203" pitchFamily="34" charset="0"/>
          </a:endParaRPr>
        </a:p>
        <a:p>
          <a:pPr marL="228600" lvl="1" indent="-228600" algn="l" defTabSz="889000">
            <a:lnSpc>
              <a:spcPct val="90000"/>
            </a:lnSpc>
            <a:spcBef>
              <a:spcPct val="0"/>
            </a:spcBef>
            <a:spcAft>
              <a:spcPct val="15000"/>
            </a:spcAft>
            <a:buChar char="•"/>
          </a:pPr>
          <a:endParaRPr lang="en-US" sz="2000" kern="1200" dirty="0">
            <a:latin typeface="Gill Sans MT" panose="020B0502020104020203" pitchFamily="34" charset="0"/>
          </a:endParaRPr>
        </a:p>
      </dsp:txBody>
      <dsp:txXfrm rot="-5400000">
        <a:off x="2447007" y="3897216"/>
        <a:ext cx="6234984" cy="1555579"/>
      </dsp:txXfrm>
    </dsp:sp>
    <dsp:sp modelId="{C2E0D162-17BA-486F-814F-811A8860E725}">
      <dsp:nvSpPr>
        <dsp:cNvPr id="0" name=""/>
        <dsp:cNvSpPr/>
      </dsp:nvSpPr>
      <dsp:spPr>
        <a:xfrm>
          <a:off x="73055" y="3776490"/>
          <a:ext cx="2373951" cy="1797032"/>
        </a:xfrm>
        <a:prstGeom prst="roundRect">
          <a:avLst/>
        </a:prstGeom>
        <a:solidFill>
          <a:srgbClr val="D8A3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US" sz="2200" b="1" kern="1200" dirty="0">
              <a:latin typeface="Century Gothic" panose="020B0502020202020204" pitchFamily="34" charset="0"/>
            </a:rPr>
            <a:t>Timeliness of reports</a:t>
          </a:r>
        </a:p>
      </dsp:txBody>
      <dsp:txXfrm>
        <a:off x="160779" y="3864214"/>
        <a:ext cx="2198503" cy="16215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488632-51FD-42A5-8F77-D0B34C93A807}">
      <dsp:nvSpPr>
        <dsp:cNvPr id="0" name=""/>
        <dsp:cNvSpPr/>
      </dsp:nvSpPr>
      <dsp:spPr>
        <a:xfrm rot="5400000">
          <a:off x="4962730" y="-2485613"/>
          <a:ext cx="1287690" cy="6319137"/>
        </a:xfrm>
        <a:prstGeom prst="round2SameRect">
          <a:avLst/>
        </a:prstGeom>
        <a:solidFill>
          <a:srgbClr val="C7C5D7">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latin typeface="Century Gothic" panose="020B0502020202020204" pitchFamily="34" charset="0"/>
            </a:rPr>
            <a:t>Consistency of reported data and original records</a:t>
          </a:r>
        </a:p>
        <a:p>
          <a:pPr marL="228600" lvl="1" indent="-228600" algn="l" defTabSz="889000">
            <a:lnSpc>
              <a:spcPct val="90000"/>
            </a:lnSpc>
            <a:spcBef>
              <a:spcPct val="0"/>
            </a:spcBef>
            <a:spcAft>
              <a:spcPct val="15000"/>
            </a:spcAft>
            <a:buChar char="•"/>
          </a:pPr>
          <a:r>
            <a:rPr lang="en-US" sz="2000" kern="1200" dirty="0">
              <a:latin typeface="Century Gothic" panose="020B0502020202020204" pitchFamily="34" charset="0"/>
            </a:rPr>
            <a:t>Data accuracy trend over time</a:t>
          </a:r>
        </a:p>
        <a:p>
          <a:pPr marL="228600" lvl="1" indent="-228600" algn="l" defTabSz="889000">
            <a:lnSpc>
              <a:spcPct val="90000"/>
            </a:lnSpc>
            <a:spcBef>
              <a:spcPct val="0"/>
            </a:spcBef>
            <a:spcAft>
              <a:spcPct val="15000"/>
            </a:spcAft>
            <a:buChar char="•"/>
          </a:pPr>
          <a:endParaRPr lang="en-US" sz="2000" b="1" kern="1200" dirty="0">
            <a:latin typeface="Century Gothic" panose="020B0502020202020204" pitchFamily="34" charset="0"/>
          </a:endParaRPr>
        </a:p>
      </dsp:txBody>
      <dsp:txXfrm rot="-5400000">
        <a:off x="2447007" y="92970"/>
        <a:ext cx="6256277" cy="1161970"/>
      </dsp:txXfrm>
    </dsp:sp>
    <dsp:sp modelId="{54E72891-5F02-4E50-A697-2B72C4CFAE46}">
      <dsp:nvSpPr>
        <dsp:cNvPr id="0" name=""/>
        <dsp:cNvSpPr/>
      </dsp:nvSpPr>
      <dsp:spPr>
        <a:xfrm>
          <a:off x="73055" y="2790"/>
          <a:ext cx="2373951" cy="1342328"/>
        </a:xfrm>
        <a:prstGeom prst="roundRect">
          <a:avLst/>
        </a:prstGeom>
        <a:solidFill>
          <a:srgbClr val="D8A3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US" sz="2200" b="1" kern="1200" dirty="0">
              <a:latin typeface="Century Gothic" panose="020B0502020202020204" pitchFamily="34" charset="0"/>
            </a:rPr>
            <a:t>Data accuracy</a:t>
          </a:r>
        </a:p>
      </dsp:txBody>
      <dsp:txXfrm>
        <a:off x="138582" y="68317"/>
        <a:ext cx="2242897" cy="1211274"/>
      </dsp:txXfrm>
    </dsp:sp>
    <dsp:sp modelId="{7124B006-1E43-46CD-93C2-D8700973B17D}">
      <dsp:nvSpPr>
        <dsp:cNvPr id="0" name=""/>
        <dsp:cNvSpPr/>
      </dsp:nvSpPr>
      <dsp:spPr>
        <a:xfrm rot="5400000">
          <a:off x="4962730" y="-1076168"/>
          <a:ext cx="1287690" cy="6319137"/>
        </a:xfrm>
        <a:prstGeom prst="round2SameRect">
          <a:avLst/>
        </a:prstGeom>
        <a:solidFill>
          <a:srgbClr val="C7C5D7">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latin typeface="Century Gothic" panose="020B0502020202020204" pitchFamily="34" charset="0"/>
            </a:rPr>
            <a:t>Data value in a series of values is extreme in relation to the other values in the series</a:t>
          </a:r>
        </a:p>
      </dsp:txBody>
      <dsp:txXfrm rot="-5400000">
        <a:off x="2447007" y="1502415"/>
        <a:ext cx="6256277" cy="1161970"/>
      </dsp:txXfrm>
    </dsp:sp>
    <dsp:sp modelId="{1F5ED873-F103-46C3-B79E-029B7CFE4512}">
      <dsp:nvSpPr>
        <dsp:cNvPr id="0" name=""/>
        <dsp:cNvSpPr/>
      </dsp:nvSpPr>
      <dsp:spPr>
        <a:xfrm>
          <a:off x="73055" y="1412235"/>
          <a:ext cx="2373951" cy="1342328"/>
        </a:xfrm>
        <a:prstGeom prst="roundRect">
          <a:avLst/>
        </a:prstGeom>
        <a:solidFill>
          <a:srgbClr val="D8A3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US" sz="2200" b="1" kern="1200" dirty="0">
              <a:latin typeface="Century Gothic" panose="020B0502020202020204" pitchFamily="34" charset="0"/>
            </a:rPr>
            <a:t>Outliers</a:t>
          </a:r>
        </a:p>
      </dsp:txBody>
      <dsp:txXfrm>
        <a:off x="138582" y="1477762"/>
        <a:ext cx="2242897" cy="1211274"/>
      </dsp:txXfrm>
    </dsp:sp>
    <dsp:sp modelId="{6E2B79DC-1D4F-4E7D-8386-422C553D08C3}">
      <dsp:nvSpPr>
        <dsp:cNvPr id="0" name=""/>
        <dsp:cNvSpPr/>
      </dsp:nvSpPr>
      <dsp:spPr>
        <a:xfrm rot="5400000">
          <a:off x="4962730" y="333276"/>
          <a:ext cx="1287690" cy="6319137"/>
        </a:xfrm>
        <a:prstGeom prst="round2SameRect">
          <a:avLst/>
        </a:prstGeom>
        <a:solidFill>
          <a:srgbClr val="C7C5D7">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latin typeface="Century Gothic" panose="020B0502020202020204" pitchFamily="34" charset="0"/>
            </a:rPr>
            <a:t>The plausibility of reported results for selected program indicators </a:t>
          </a:r>
        </a:p>
      </dsp:txBody>
      <dsp:txXfrm rot="-5400000">
        <a:off x="2447007" y="2911859"/>
        <a:ext cx="6256277" cy="1161970"/>
      </dsp:txXfrm>
    </dsp:sp>
    <dsp:sp modelId="{F6D197E2-742F-44B4-92A7-89DAACDC0BA3}">
      <dsp:nvSpPr>
        <dsp:cNvPr id="0" name=""/>
        <dsp:cNvSpPr/>
      </dsp:nvSpPr>
      <dsp:spPr>
        <a:xfrm>
          <a:off x="73055" y="2821680"/>
          <a:ext cx="2373951" cy="1342328"/>
        </a:xfrm>
        <a:prstGeom prst="roundRect">
          <a:avLst/>
        </a:prstGeom>
        <a:solidFill>
          <a:srgbClr val="D8A3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US" sz="2200" b="1" kern="1200" dirty="0">
              <a:latin typeface="Century Gothic" panose="020B0502020202020204" pitchFamily="34" charset="0"/>
            </a:rPr>
            <a:t>Consistent trend</a:t>
          </a:r>
        </a:p>
      </dsp:txBody>
      <dsp:txXfrm>
        <a:off x="138582" y="2887207"/>
        <a:ext cx="2242897" cy="1211274"/>
      </dsp:txXfrm>
    </dsp:sp>
    <dsp:sp modelId="{6BBC9D26-2706-4DF3-A92E-FBF748ACE8DC}">
      <dsp:nvSpPr>
        <dsp:cNvPr id="0" name=""/>
        <dsp:cNvSpPr/>
      </dsp:nvSpPr>
      <dsp:spPr>
        <a:xfrm rot="5400000">
          <a:off x="4962730" y="1742721"/>
          <a:ext cx="1287690" cy="6319137"/>
        </a:xfrm>
        <a:prstGeom prst="round2SameRect">
          <a:avLst/>
        </a:prstGeom>
        <a:solidFill>
          <a:srgbClr val="C7C5D7">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endParaRPr lang="en-US" sz="2000" kern="1200" dirty="0">
            <a:latin typeface="Gill Sans MT" panose="020B0502020104020203" pitchFamily="34" charset="0"/>
          </a:endParaRPr>
        </a:p>
        <a:p>
          <a:pPr marL="228600" lvl="1" indent="-228600" algn="l" defTabSz="889000">
            <a:lnSpc>
              <a:spcPct val="90000"/>
            </a:lnSpc>
            <a:spcBef>
              <a:spcPct val="0"/>
            </a:spcBef>
            <a:spcAft>
              <a:spcPct val="15000"/>
            </a:spcAft>
            <a:buChar char="•"/>
          </a:pPr>
          <a:r>
            <a:rPr lang="en-US" sz="2000" kern="1200" dirty="0">
              <a:latin typeface="Century Gothic" panose="020B0502020202020204" pitchFamily="34" charset="0"/>
            </a:rPr>
            <a:t>Relationship between program indicators is consistent with predictable or expected relationship</a:t>
          </a:r>
        </a:p>
        <a:p>
          <a:pPr marL="228600" lvl="1" indent="-228600" algn="l" defTabSz="889000">
            <a:lnSpc>
              <a:spcPct val="90000"/>
            </a:lnSpc>
            <a:spcBef>
              <a:spcPct val="0"/>
            </a:spcBef>
            <a:spcAft>
              <a:spcPct val="15000"/>
            </a:spcAft>
            <a:buChar char="•"/>
          </a:pPr>
          <a:endParaRPr lang="en-US" sz="2000" kern="1200" dirty="0">
            <a:latin typeface="Gill Sans MT" panose="020B0502020104020203" pitchFamily="34" charset="0"/>
          </a:endParaRPr>
        </a:p>
      </dsp:txBody>
      <dsp:txXfrm rot="-5400000">
        <a:off x="2447007" y="4321304"/>
        <a:ext cx="6256277" cy="1161970"/>
      </dsp:txXfrm>
    </dsp:sp>
    <dsp:sp modelId="{C2E0D162-17BA-486F-814F-811A8860E725}">
      <dsp:nvSpPr>
        <dsp:cNvPr id="0" name=""/>
        <dsp:cNvSpPr/>
      </dsp:nvSpPr>
      <dsp:spPr>
        <a:xfrm>
          <a:off x="73055" y="4231125"/>
          <a:ext cx="2373951" cy="1342328"/>
        </a:xfrm>
        <a:prstGeom prst="roundRect">
          <a:avLst/>
        </a:prstGeom>
        <a:solidFill>
          <a:srgbClr val="D8A31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41910" rIns="83820" bIns="41910" numCol="1" spcCol="1270" anchor="ctr" anchorCtr="0">
          <a:noAutofit/>
        </a:bodyPr>
        <a:lstStyle/>
        <a:p>
          <a:pPr marL="0" lvl="0" indent="0" algn="ctr" defTabSz="977900">
            <a:lnSpc>
              <a:spcPct val="90000"/>
            </a:lnSpc>
            <a:spcBef>
              <a:spcPct val="0"/>
            </a:spcBef>
            <a:spcAft>
              <a:spcPct val="35000"/>
            </a:spcAft>
            <a:buNone/>
          </a:pPr>
          <a:r>
            <a:rPr lang="en-US" sz="2200" b="1" kern="1200" dirty="0">
              <a:latin typeface="Century Gothic" panose="020B0502020202020204" pitchFamily="34" charset="0"/>
            </a:rPr>
            <a:t>Indicator comparisons</a:t>
          </a:r>
        </a:p>
      </dsp:txBody>
      <dsp:txXfrm>
        <a:off x="138582" y="4296652"/>
        <a:ext cx="2242897" cy="1211274"/>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1808105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a:p>
        </p:txBody>
      </p:sp>
    </p:spTree>
    <p:extLst>
      <p:ext uri="{BB962C8B-B14F-4D97-AF65-F5344CB8AC3E}">
        <p14:creationId xmlns:p14="http://schemas.microsoft.com/office/powerpoint/2010/main" val="22533625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a:p>
        </p:txBody>
      </p:sp>
    </p:spTree>
    <p:extLst>
      <p:ext uri="{BB962C8B-B14F-4D97-AF65-F5344CB8AC3E}">
        <p14:creationId xmlns:p14="http://schemas.microsoft.com/office/powerpoint/2010/main" val="10198653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3697926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a:p>
        </p:txBody>
      </p:sp>
    </p:spTree>
    <p:extLst>
      <p:ext uri="{BB962C8B-B14F-4D97-AF65-F5344CB8AC3E}">
        <p14:creationId xmlns:p14="http://schemas.microsoft.com/office/powerpoint/2010/main" val="763700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a:p>
        </p:txBody>
      </p:sp>
    </p:spTree>
    <p:extLst>
      <p:ext uri="{BB962C8B-B14F-4D97-AF65-F5344CB8AC3E}">
        <p14:creationId xmlns:p14="http://schemas.microsoft.com/office/powerpoint/2010/main" val="15215422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1006475" y="3692525"/>
            <a:ext cx="8045450" cy="3497263"/>
          </a:xfrm>
          <a:prstGeom prst="rect">
            <a:avLst/>
          </a:prstGeom>
        </p:spPr>
        <p:txBody>
          <a:bodyPr/>
          <a:lstStyle/>
          <a:p>
            <a:endParaRPr lang="en-US" dirty="0"/>
          </a:p>
        </p:txBody>
      </p:sp>
    </p:spTree>
    <p:extLst>
      <p:ext uri="{BB962C8B-B14F-4D97-AF65-F5344CB8AC3E}">
        <p14:creationId xmlns:p14="http://schemas.microsoft.com/office/powerpoint/2010/main" val="1074598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xfrm>
            <a:off x="1005840" y="3691890"/>
            <a:ext cx="8046720" cy="3497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fontAlgn="t"/>
            <a:r>
              <a:rPr lang="en-US" altLang="en-US" sz="1400" dirty="0">
                <a:latin typeface="Garamond" panose="02020404030301010803" pitchFamily="18" charset="0"/>
              </a:rPr>
              <a:t>Elaborate the definition of each dimension of data quality.</a:t>
            </a:r>
          </a:p>
        </p:txBody>
      </p:sp>
      <p:sp>
        <p:nvSpPr>
          <p:cNvPr id="35844" name="Slide Number Placeholder 3"/>
          <p:cNvSpPr>
            <a:spLocks noGrp="1"/>
          </p:cNvSpPr>
          <p:nvPr>
            <p:ph type="sldNum" sz="quarter" idx="5"/>
          </p:nvPr>
        </p:nvSpPr>
        <p:spPr>
          <a:xfrm>
            <a:off x="5697432" y="7382431"/>
            <a:ext cx="4358640" cy="38862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46">
              <a:spcBef>
                <a:spcPct val="30000"/>
              </a:spcBef>
              <a:defRPr sz="1200">
                <a:solidFill>
                  <a:schemeClr val="tx1"/>
                </a:solidFill>
                <a:latin typeface="Arial" pitchFamily="34" charset="0"/>
              </a:defRPr>
            </a:lvl1pPr>
            <a:lvl2pPr marL="727868" indent="-279949" defTabSz="912946">
              <a:spcBef>
                <a:spcPct val="30000"/>
              </a:spcBef>
              <a:defRPr sz="1200">
                <a:solidFill>
                  <a:schemeClr val="tx1"/>
                </a:solidFill>
                <a:latin typeface="Arial" pitchFamily="34" charset="0"/>
              </a:defRPr>
            </a:lvl2pPr>
            <a:lvl3pPr marL="1121353" indent="-223959" defTabSz="912946">
              <a:spcBef>
                <a:spcPct val="30000"/>
              </a:spcBef>
              <a:defRPr sz="1200">
                <a:solidFill>
                  <a:schemeClr val="tx1"/>
                </a:solidFill>
                <a:latin typeface="Arial" pitchFamily="34" charset="0"/>
              </a:defRPr>
            </a:lvl3pPr>
            <a:lvl4pPr marL="1569272" indent="-223959" defTabSz="912946">
              <a:spcBef>
                <a:spcPct val="30000"/>
              </a:spcBef>
              <a:defRPr sz="1200">
                <a:solidFill>
                  <a:schemeClr val="tx1"/>
                </a:solidFill>
                <a:latin typeface="Arial" pitchFamily="34" charset="0"/>
              </a:defRPr>
            </a:lvl4pPr>
            <a:lvl5pPr marL="2017191" indent="-223959" defTabSz="912946">
              <a:spcBef>
                <a:spcPct val="30000"/>
              </a:spcBef>
              <a:defRPr sz="1200">
                <a:solidFill>
                  <a:schemeClr val="tx1"/>
                </a:solidFill>
                <a:latin typeface="Arial" pitchFamily="34" charset="0"/>
              </a:defRPr>
            </a:lvl5pPr>
            <a:lvl6pPr marL="2465109" indent="-223959" defTabSz="912946" eaLnBrk="0" fontAlgn="base" hangingPunct="0">
              <a:spcBef>
                <a:spcPct val="30000"/>
              </a:spcBef>
              <a:spcAft>
                <a:spcPct val="0"/>
              </a:spcAft>
              <a:defRPr sz="1200">
                <a:solidFill>
                  <a:schemeClr val="tx1"/>
                </a:solidFill>
                <a:latin typeface="Arial" pitchFamily="34" charset="0"/>
              </a:defRPr>
            </a:lvl6pPr>
            <a:lvl7pPr marL="2913028" indent="-223959" defTabSz="912946" eaLnBrk="0" fontAlgn="base" hangingPunct="0">
              <a:spcBef>
                <a:spcPct val="30000"/>
              </a:spcBef>
              <a:spcAft>
                <a:spcPct val="0"/>
              </a:spcAft>
              <a:defRPr sz="1200">
                <a:solidFill>
                  <a:schemeClr val="tx1"/>
                </a:solidFill>
                <a:latin typeface="Arial" pitchFamily="34" charset="0"/>
              </a:defRPr>
            </a:lvl7pPr>
            <a:lvl8pPr marL="3360947" indent="-223959" defTabSz="912946" eaLnBrk="0" fontAlgn="base" hangingPunct="0">
              <a:spcBef>
                <a:spcPct val="30000"/>
              </a:spcBef>
              <a:spcAft>
                <a:spcPct val="0"/>
              </a:spcAft>
              <a:defRPr sz="1200">
                <a:solidFill>
                  <a:schemeClr val="tx1"/>
                </a:solidFill>
                <a:latin typeface="Arial" pitchFamily="34" charset="0"/>
              </a:defRPr>
            </a:lvl8pPr>
            <a:lvl9pPr marL="3808866" indent="-223959" defTabSz="912946" eaLnBrk="0" fontAlgn="base" hangingPunct="0">
              <a:spcBef>
                <a:spcPct val="30000"/>
              </a:spcBef>
              <a:spcAft>
                <a:spcPct val="0"/>
              </a:spcAft>
              <a:defRPr sz="1200">
                <a:solidFill>
                  <a:schemeClr val="tx1"/>
                </a:solidFill>
                <a:latin typeface="Arial" pitchFamily="34" charset="0"/>
              </a:defRPr>
            </a:lvl9pPr>
          </a:lstStyle>
          <a:p>
            <a:pPr>
              <a:spcBef>
                <a:spcPct val="0"/>
              </a:spcBef>
              <a:defRPr/>
            </a:pPr>
            <a:fld id="{3CC4596B-340F-475D-9225-44D2168F2C0F}" type="slidenum">
              <a:rPr lang="en-US" altLang="en-US" smtClean="0"/>
              <a:pPr>
                <a:spcBef>
                  <a:spcPct val="0"/>
                </a:spcBef>
                <a:defRPr/>
              </a:pPr>
              <a:t>5</a:t>
            </a:fld>
            <a:endParaRPr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25883148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xfrm>
            <a:off x="1005840" y="3691890"/>
            <a:ext cx="8046720" cy="3497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400" dirty="0">
                <a:latin typeface="Garamond" panose="02020404030301010803" pitchFamily="18" charset="0"/>
              </a:rPr>
              <a:t>Reporting performance: review of timeliness, completeness of data, and availability/completeness of reports</a:t>
            </a:r>
          </a:p>
          <a:p>
            <a:pPr marL="0" indent="0">
              <a:spcBef>
                <a:spcPct val="20000"/>
              </a:spcBef>
              <a:spcAft>
                <a:spcPct val="20000"/>
              </a:spcAft>
              <a:buClr>
                <a:schemeClr val="hlink"/>
              </a:buClr>
              <a:buFont typeface="Arial" panose="020B0604020202020204" pitchFamily="34" charset="0"/>
              <a:buNone/>
              <a:defRPr/>
            </a:pPr>
            <a:endParaRPr lang="en-US" sz="1400" kern="1200" dirty="0">
              <a:solidFill>
                <a:schemeClr val="tx1"/>
              </a:solidFill>
              <a:latin typeface="Garamond" panose="02020404030301010803" pitchFamily="18" charset="0"/>
            </a:endParaRPr>
          </a:p>
          <a:p>
            <a:pPr marL="0" indent="0">
              <a:spcBef>
                <a:spcPct val="20000"/>
              </a:spcBef>
              <a:spcAft>
                <a:spcPct val="20000"/>
              </a:spcAft>
              <a:buClr>
                <a:schemeClr val="hlink"/>
              </a:buClr>
              <a:buFont typeface="Arial" panose="020B0604020202020204" pitchFamily="34" charset="0"/>
              <a:buNone/>
              <a:defRPr/>
            </a:pPr>
            <a:r>
              <a:rPr lang="en-US" sz="1400" kern="1200" dirty="0">
                <a:solidFill>
                  <a:schemeClr val="tx1"/>
                </a:solidFill>
                <a:latin typeface="Garamond" panose="02020404030301010803" pitchFamily="18" charset="0"/>
              </a:rPr>
              <a:t>For the three indicators, we are using the total number of reports expected as the denominator to assign </a:t>
            </a:r>
            <a:r>
              <a:rPr lang="en-US" sz="1400" kern="1200" baseline="0" dirty="0">
                <a:solidFill>
                  <a:schemeClr val="tx1"/>
                </a:solidFill>
                <a:latin typeface="Garamond" panose="02020404030301010803" pitchFamily="18" charset="0"/>
              </a:rPr>
              <a:t>an automatic weight among them.</a:t>
            </a:r>
          </a:p>
          <a:p>
            <a:pPr marL="0" indent="0">
              <a:spcBef>
                <a:spcPct val="20000"/>
              </a:spcBef>
              <a:spcAft>
                <a:spcPct val="20000"/>
              </a:spcAft>
              <a:buClr>
                <a:schemeClr val="hlink"/>
              </a:buClr>
              <a:buFont typeface="Arial" panose="020B0604020202020204" pitchFamily="34" charset="0"/>
              <a:buNone/>
              <a:defRPr/>
            </a:pPr>
            <a:endParaRPr lang="en-US" sz="1400" kern="1200" baseline="0" dirty="0">
              <a:solidFill>
                <a:schemeClr val="tx1"/>
              </a:solidFill>
              <a:latin typeface="Garamond" panose="02020404030301010803" pitchFamily="18" charset="0"/>
            </a:endParaRPr>
          </a:p>
          <a:p>
            <a:pPr marL="0" indent="0">
              <a:spcBef>
                <a:spcPct val="20000"/>
              </a:spcBef>
              <a:spcAft>
                <a:spcPct val="20000"/>
              </a:spcAft>
              <a:buClr>
                <a:schemeClr val="hlink"/>
              </a:buClr>
              <a:buFont typeface="Arial" panose="020B0604020202020204" pitchFamily="34" charset="0"/>
              <a:buNone/>
              <a:defRPr/>
            </a:pPr>
            <a:r>
              <a:rPr lang="en-US" sz="1400" kern="1200" baseline="0" dirty="0">
                <a:solidFill>
                  <a:schemeClr val="tx1"/>
                </a:solidFill>
                <a:latin typeface="Garamond" panose="02020404030301010803" pitchFamily="18" charset="0"/>
              </a:rPr>
              <a:t>Usually, the calculation is made as described below: </a:t>
            </a:r>
            <a:endParaRPr lang="en-US" sz="1400" kern="1200" dirty="0">
              <a:solidFill>
                <a:schemeClr val="tx1"/>
              </a:solidFill>
              <a:latin typeface="Garamond" panose="02020404030301010803" pitchFamily="18" charset="0"/>
            </a:endParaRPr>
          </a:p>
          <a:p>
            <a:pPr marL="382015" indent="-382015">
              <a:spcBef>
                <a:spcPct val="20000"/>
              </a:spcBef>
              <a:spcAft>
                <a:spcPct val="20000"/>
              </a:spcAft>
              <a:buClr>
                <a:schemeClr val="hlink"/>
              </a:buClr>
              <a:buFont typeface="Arial" panose="020B0604020202020204" pitchFamily="34" charset="0"/>
              <a:buChar char="•"/>
              <a:defRPr/>
            </a:pPr>
            <a:r>
              <a:rPr lang="en-US" sz="1400" kern="1200" dirty="0">
                <a:solidFill>
                  <a:schemeClr val="tx1"/>
                </a:solidFill>
                <a:latin typeface="Garamond" panose="02020404030301010803" pitchFamily="18" charset="0"/>
              </a:rPr>
              <a:t>Completeness of reports (%) = </a:t>
            </a:r>
            <a:r>
              <a:rPr lang="en-US" sz="1400" kern="1200" dirty="0">
                <a:solidFill>
                  <a:srgbClr val="0070C0"/>
                </a:solidFill>
                <a:latin typeface="Garamond" panose="02020404030301010803" pitchFamily="18" charset="0"/>
              </a:rPr>
              <a:t># total reports available or received /</a:t>
            </a:r>
            <a:r>
              <a:rPr lang="en-US" sz="1400" kern="1200" dirty="0">
                <a:solidFill>
                  <a:srgbClr val="00B050"/>
                </a:solidFill>
                <a:latin typeface="Garamond" panose="02020404030301010803" pitchFamily="18" charset="0"/>
              </a:rPr>
              <a:t> # total reports expected </a:t>
            </a:r>
            <a:endParaRPr lang="en-US" sz="1400" kern="1200" dirty="0">
              <a:solidFill>
                <a:schemeClr val="tx1">
                  <a:lumMod val="65000"/>
                  <a:lumOff val="35000"/>
                </a:schemeClr>
              </a:solidFill>
              <a:latin typeface="Garamond" panose="02020404030301010803" pitchFamily="18" charset="0"/>
            </a:endParaRPr>
          </a:p>
          <a:p>
            <a:pPr marL="384003" indent="-384003">
              <a:spcBef>
                <a:spcPct val="20000"/>
              </a:spcBef>
              <a:spcAft>
                <a:spcPct val="20000"/>
              </a:spcAft>
              <a:buClr>
                <a:schemeClr val="hlink"/>
              </a:buClr>
              <a:buFont typeface="Arial" panose="020B0604020202020204" pitchFamily="34" charset="0"/>
              <a:buChar char="•"/>
              <a:defRPr/>
            </a:pPr>
            <a:r>
              <a:rPr lang="en-US" sz="1400" kern="1200" dirty="0">
                <a:solidFill>
                  <a:schemeClr val="tx1"/>
                </a:solidFill>
                <a:latin typeface="Garamond" panose="02020404030301010803" pitchFamily="18" charset="0"/>
              </a:rPr>
              <a:t>Completeness of data reported (%) = </a:t>
            </a:r>
            <a:r>
              <a:rPr lang="en-US" sz="1400" kern="1200" dirty="0">
                <a:solidFill>
                  <a:schemeClr val="accent2">
                    <a:lumMod val="50000"/>
                  </a:schemeClr>
                </a:solidFill>
                <a:latin typeface="Garamond" panose="02020404030301010803" pitchFamily="18" charset="0"/>
              </a:rPr>
              <a:t># reports that are complete / </a:t>
            </a:r>
            <a:r>
              <a:rPr lang="en-US" sz="1400" b="1" dirty="0">
                <a:solidFill>
                  <a:srgbClr val="0070C0"/>
                </a:solidFill>
                <a:latin typeface="Garamond" panose="02020404030301010803" pitchFamily="18" charset="0"/>
              </a:rPr>
              <a:t># total reports available or received</a:t>
            </a:r>
            <a:endParaRPr lang="en-US" sz="1400" b="1" kern="1200" dirty="0">
              <a:solidFill>
                <a:srgbClr val="00B050"/>
              </a:solidFill>
              <a:latin typeface="Garamond" panose="02020404030301010803" pitchFamily="18" charset="0"/>
            </a:endParaRPr>
          </a:p>
          <a:p>
            <a:pPr marL="382015" indent="-382015">
              <a:buFont typeface="Arial" panose="020B0604020202020204" pitchFamily="34" charset="0"/>
              <a:buChar char="•"/>
              <a:defRPr/>
            </a:pPr>
            <a:r>
              <a:rPr lang="en-US" sz="1400" kern="1200" dirty="0">
                <a:solidFill>
                  <a:schemeClr val="tx1"/>
                </a:solidFill>
                <a:latin typeface="Garamond" panose="02020404030301010803" pitchFamily="18" charset="0"/>
              </a:rPr>
              <a:t>Timeliness (%) = </a:t>
            </a:r>
            <a:r>
              <a:rPr lang="en-US" sz="1400" dirty="0">
                <a:solidFill>
                  <a:srgbClr val="C00000"/>
                </a:solidFill>
                <a:latin typeface="Garamond" panose="02020404030301010803" pitchFamily="18" charset="0"/>
              </a:rPr>
              <a:t># reports submitted or received on time / </a:t>
            </a:r>
            <a:r>
              <a:rPr lang="en-US" sz="1400" b="1" dirty="0">
                <a:solidFill>
                  <a:srgbClr val="0070C0"/>
                </a:solidFill>
                <a:latin typeface="Garamond" panose="02020404030301010803" pitchFamily="18" charset="0"/>
              </a:rPr>
              <a:t># total reports available or received</a:t>
            </a:r>
          </a:p>
          <a:p>
            <a:endParaRPr lang="en-US" altLang="en-US" dirty="0">
              <a:latin typeface="Arial" pitchFamily="34" charset="0"/>
            </a:endParaRPr>
          </a:p>
          <a:p>
            <a:r>
              <a:rPr lang="en-US" altLang="en-US" dirty="0">
                <a:latin typeface="Arial" pitchFamily="34" charset="0"/>
              </a:rPr>
              <a:t> </a:t>
            </a:r>
            <a:endParaRPr lang="en-US" altLang="en-US" dirty="0"/>
          </a:p>
        </p:txBody>
      </p:sp>
      <p:sp>
        <p:nvSpPr>
          <p:cNvPr id="4" name="Slide Number Placeholder 3"/>
          <p:cNvSpPr>
            <a:spLocks noGrp="1"/>
          </p:cNvSpPr>
          <p:nvPr>
            <p:ph type="sldNum" sz="quarter" idx="5"/>
          </p:nvPr>
        </p:nvSpPr>
        <p:spPr>
          <a:xfrm>
            <a:off x="5697432" y="7382431"/>
            <a:ext cx="4358640" cy="388620"/>
          </a:xfrm>
          <a:prstGeom prst="rect">
            <a:avLst/>
          </a:prstGeom>
        </p:spPr>
        <p:txBody>
          <a:bodyPr/>
          <a:lstStyle/>
          <a:p>
            <a:pPr>
              <a:defRPr/>
            </a:pPr>
            <a:fld id="{3FB2A736-204D-4E5E-8D62-B123F9922C9F}"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pPr eaLnBrk="1" fontAlgn="t"/>
            <a:r>
              <a:rPr lang="en-US" altLang="en-US" b="0" dirty="0">
                <a:solidFill>
                  <a:srgbClr val="B05A2A"/>
                </a:solidFill>
              </a:rPr>
              <a:t>Internal consistency of data </a:t>
            </a:r>
            <a:r>
              <a:rPr lang="en-US" dirty="0">
                <a:solidFill>
                  <a:schemeClr val="tx1">
                    <a:lumMod val="65000"/>
                    <a:lumOff val="35000"/>
                  </a:schemeClr>
                </a:solidFill>
                <a:latin typeface="Century Gothic" charset="0"/>
                <a:ea typeface="Century Gothic" charset="0"/>
                <a:cs typeface="Century Gothic" charset="0"/>
              </a:rPr>
              <a:t>examines: </a:t>
            </a:r>
            <a:r>
              <a:rPr lang="en-US" i="1" dirty="0">
                <a:latin typeface="Century Gothic" charset="0"/>
                <a:ea typeface="Century Gothic" charset="0"/>
                <a:cs typeface="Century Gothic" charset="0"/>
              </a:rPr>
              <a:t>  </a:t>
            </a:r>
          </a:p>
          <a:p>
            <a:pPr eaLnBrk="1" fontAlgn="t"/>
            <a:endParaRPr lang="en-US" i="1" dirty="0">
              <a:latin typeface="Century Gothic" charset="0"/>
              <a:ea typeface="Century Gothic" charset="0"/>
              <a:cs typeface="Century Gothic" charset="0"/>
            </a:endParaRPr>
          </a:p>
          <a:p>
            <a:pPr marL="187172" indent="-187172" defTabSz="998250">
              <a:buFont typeface="Arial" panose="020B0604020202020204" pitchFamily="34" charset="0"/>
              <a:buChar char="•"/>
              <a:defRPr/>
            </a:pPr>
            <a:r>
              <a:rPr lang="en-US" sz="1200" b="1" i="0" dirty="0"/>
              <a:t>Consistency of reported data and original records: </a:t>
            </a:r>
            <a:r>
              <a:rPr lang="en-US" sz="1200" i="0" dirty="0"/>
              <a:t>This involves an assessment of the reporting accuracy for selected indicators through the review of source documents in health facilities. This element of internal consistency is measured by a data verification exercise which requires a record review to be conducted in a sample of health facilities. It is the only dimension of data quality that requires additional collection of primary data. </a:t>
            </a:r>
            <a:endParaRPr lang="en-US" i="0" dirty="0">
              <a:latin typeface="Century Gothic" charset="0"/>
              <a:ea typeface="Century Gothic" charset="0"/>
              <a:cs typeface="Century Gothic" charset="0"/>
            </a:endParaRPr>
          </a:p>
          <a:p>
            <a:pPr marL="187172" indent="-187172">
              <a:buFont typeface="Arial" panose="020B0604020202020204" pitchFamily="34" charset="0"/>
              <a:buChar char="•"/>
            </a:pPr>
            <a:r>
              <a:rPr lang="en-US" sz="1200" b="1" i="0" dirty="0"/>
              <a:t>Presence of outliers: </a:t>
            </a:r>
            <a:r>
              <a:rPr lang="en-US" sz="1200" i="0" dirty="0"/>
              <a:t>This examines if a data value in a series of values is extreme in relation to the other values in the series. </a:t>
            </a:r>
          </a:p>
          <a:p>
            <a:pPr marL="187172" indent="-187172">
              <a:buFont typeface="Arial" panose="020B0604020202020204" pitchFamily="34" charset="0"/>
              <a:buChar char="•"/>
            </a:pPr>
            <a:r>
              <a:rPr lang="en-US" sz="1200" b="1" i="0" dirty="0"/>
              <a:t>Consistency over time: </a:t>
            </a:r>
            <a:r>
              <a:rPr lang="en-US" sz="1200" i="0" dirty="0"/>
              <a:t>The plausibility of reported results for selected program indicators is examined in terms of the history of reporting of the indicators. Trends are evaluated to determine whether reported values are extreme in relation to other values reported during the year or over several years. </a:t>
            </a:r>
          </a:p>
          <a:p>
            <a:pPr marL="187172" indent="-187172">
              <a:buFont typeface="Arial" panose="020B0604020202020204" pitchFamily="34" charset="0"/>
              <a:buChar char="•"/>
            </a:pPr>
            <a:r>
              <a:rPr lang="en-US" sz="1200" b="1" i="0" dirty="0"/>
              <a:t>Consistency between indicators: </a:t>
            </a:r>
            <a:r>
              <a:rPr lang="en-US" sz="1200" i="0" dirty="0"/>
              <a:t>Program indicators which have a predictable relationship are examined to determine whether the expected relationship exists between those indicators. In other words, this process examines whether the observed relationship between the indicators, as depicted in the reported data, is that which is expected. </a:t>
            </a:r>
          </a:p>
          <a:p>
            <a:pPr marL="187172" indent="-187172">
              <a:buFont typeface="Arial" panose="020B0604020202020204" pitchFamily="34" charset="0"/>
              <a:buChar char="•"/>
            </a:pPr>
            <a:endParaRPr lang="en-US" i="0" dirty="0"/>
          </a:p>
        </p:txBody>
      </p:sp>
    </p:spTree>
    <p:extLst>
      <p:ext uri="{BB962C8B-B14F-4D97-AF65-F5344CB8AC3E}">
        <p14:creationId xmlns:p14="http://schemas.microsoft.com/office/powerpoint/2010/main" val="25883148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xfrm>
            <a:off x="3143250" y="582613"/>
            <a:ext cx="3771900" cy="291465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xfrm>
            <a:off x="1005840" y="3691890"/>
            <a:ext cx="8046720" cy="349758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400" dirty="0">
                <a:latin typeface="Garamond" panose="02020404030301010803" pitchFamily="18" charset="0"/>
              </a:rPr>
              <a:t>Data verifications: quantitative comparison of recounted to reported data.</a:t>
            </a:r>
          </a:p>
          <a:p>
            <a:endParaRPr lang="en-US" altLang="en-US" sz="1400" dirty="0">
              <a:latin typeface="Garamond" panose="02020404030301010803" pitchFamily="18" charset="0"/>
            </a:endParaRPr>
          </a:p>
          <a:p>
            <a:r>
              <a:rPr lang="en-US" altLang="en-US" sz="1400" dirty="0">
                <a:latin typeface="Garamond" panose="02020404030301010803" pitchFamily="18" charset="0"/>
              </a:rPr>
              <a:t>The verification factor is calculated by dividing the recounted number by the reported number, giving you a percentage.</a:t>
            </a:r>
          </a:p>
          <a:p>
            <a:endParaRPr lang="en-US" altLang="en-US" sz="1400" dirty="0">
              <a:latin typeface="Garamond" panose="02020404030301010803" pitchFamily="18" charset="0"/>
            </a:endParaRPr>
          </a:p>
          <a:p>
            <a:r>
              <a:rPr lang="en-US" altLang="en-US" sz="1400" dirty="0">
                <a:latin typeface="Garamond" panose="02020404030301010803" pitchFamily="18" charset="0"/>
              </a:rPr>
              <a:t>***Facilitator note: Ask participants what 85% would mean? How about 125%?</a:t>
            </a:r>
          </a:p>
          <a:p>
            <a:endParaRPr lang="en-US" altLang="en-US" dirty="0">
              <a:latin typeface="Arial" pitchFamily="34" charset="0"/>
            </a:endParaRPr>
          </a:p>
          <a:p>
            <a:endParaRPr lang="en-US" altLang="en-US" dirty="0">
              <a:latin typeface="Arial" pitchFamily="34" charset="0"/>
            </a:endParaRPr>
          </a:p>
          <a:p>
            <a:endParaRPr lang="en-US" altLang="en-US" dirty="0">
              <a:latin typeface="Arial" pitchFamily="34" charset="0"/>
            </a:endParaRPr>
          </a:p>
          <a:p>
            <a:endParaRPr lang="en-US" altLang="en-US" dirty="0">
              <a:latin typeface="Arial" pitchFamily="34" charset="0"/>
            </a:endParaRPr>
          </a:p>
          <a:p>
            <a:r>
              <a:rPr lang="en-US" altLang="en-US" dirty="0">
                <a:latin typeface="Arial" pitchFamily="34" charset="0"/>
              </a:rPr>
              <a:t> </a:t>
            </a:r>
          </a:p>
          <a:p>
            <a:endParaRPr lang="en-US" altLang="en-US" dirty="0">
              <a:latin typeface="Arial" pitchFamily="34" charset="0"/>
            </a:endParaRPr>
          </a:p>
        </p:txBody>
      </p:sp>
      <p:sp>
        <p:nvSpPr>
          <p:cNvPr id="43012" name="Slide Number Placeholder 3"/>
          <p:cNvSpPr>
            <a:spLocks noGrp="1"/>
          </p:cNvSpPr>
          <p:nvPr>
            <p:ph type="sldNum" sz="quarter" idx="5"/>
          </p:nvPr>
        </p:nvSpPr>
        <p:spPr>
          <a:xfrm>
            <a:off x="5697432" y="7382431"/>
            <a:ext cx="4358640" cy="38862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46">
              <a:spcBef>
                <a:spcPct val="30000"/>
              </a:spcBef>
              <a:defRPr sz="1200">
                <a:solidFill>
                  <a:schemeClr val="tx1"/>
                </a:solidFill>
                <a:latin typeface="Arial" pitchFamily="34" charset="0"/>
              </a:defRPr>
            </a:lvl1pPr>
            <a:lvl2pPr marL="727868" indent="-279949" defTabSz="912946">
              <a:spcBef>
                <a:spcPct val="30000"/>
              </a:spcBef>
              <a:defRPr sz="1200">
                <a:solidFill>
                  <a:schemeClr val="tx1"/>
                </a:solidFill>
                <a:latin typeface="Arial" pitchFamily="34" charset="0"/>
              </a:defRPr>
            </a:lvl2pPr>
            <a:lvl3pPr marL="1119797" indent="-223959" defTabSz="912946">
              <a:spcBef>
                <a:spcPct val="30000"/>
              </a:spcBef>
              <a:defRPr sz="1200">
                <a:solidFill>
                  <a:schemeClr val="tx1"/>
                </a:solidFill>
                <a:latin typeface="Arial" pitchFamily="34" charset="0"/>
              </a:defRPr>
            </a:lvl3pPr>
            <a:lvl4pPr marL="1567716" indent="-223959" defTabSz="912946">
              <a:spcBef>
                <a:spcPct val="30000"/>
              </a:spcBef>
              <a:defRPr sz="1200">
                <a:solidFill>
                  <a:schemeClr val="tx1"/>
                </a:solidFill>
                <a:latin typeface="Arial" pitchFamily="34" charset="0"/>
              </a:defRPr>
            </a:lvl4pPr>
            <a:lvl5pPr marL="2015635" indent="-223959" defTabSz="912946">
              <a:spcBef>
                <a:spcPct val="30000"/>
              </a:spcBef>
              <a:defRPr sz="1200">
                <a:solidFill>
                  <a:schemeClr val="tx1"/>
                </a:solidFill>
                <a:latin typeface="Arial" pitchFamily="34" charset="0"/>
              </a:defRPr>
            </a:lvl5pPr>
            <a:lvl6pPr marL="2463554" indent="-223959" defTabSz="912946" eaLnBrk="0" fontAlgn="base" hangingPunct="0">
              <a:spcBef>
                <a:spcPct val="30000"/>
              </a:spcBef>
              <a:spcAft>
                <a:spcPct val="0"/>
              </a:spcAft>
              <a:defRPr sz="1200">
                <a:solidFill>
                  <a:schemeClr val="tx1"/>
                </a:solidFill>
                <a:latin typeface="Arial" pitchFamily="34" charset="0"/>
              </a:defRPr>
            </a:lvl6pPr>
            <a:lvl7pPr marL="2911472" indent="-223959" defTabSz="912946" eaLnBrk="0" fontAlgn="base" hangingPunct="0">
              <a:spcBef>
                <a:spcPct val="30000"/>
              </a:spcBef>
              <a:spcAft>
                <a:spcPct val="0"/>
              </a:spcAft>
              <a:defRPr sz="1200">
                <a:solidFill>
                  <a:schemeClr val="tx1"/>
                </a:solidFill>
                <a:latin typeface="Arial" pitchFamily="34" charset="0"/>
              </a:defRPr>
            </a:lvl7pPr>
            <a:lvl8pPr marL="3359391" indent="-223959" defTabSz="912946" eaLnBrk="0" fontAlgn="base" hangingPunct="0">
              <a:spcBef>
                <a:spcPct val="30000"/>
              </a:spcBef>
              <a:spcAft>
                <a:spcPct val="0"/>
              </a:spcAft>
              <a:defRPr sz="1200">
                <a:solidFill>
                  <a:schemeClr val="tx1"/>
                </a:solidFill>
                <a:latin typeface="Arial" pitchFamily="34" charset="0"/>
              </a:defRPr>
            </a:lvl8pPr>
            <a:lvl9pPr marL="3807310" indent="-223959" defTabSz="912946" eaLnBrk="0" fontAlgn="base" hangingPunct="0">
              <a:spcBef>
                <a:spcPct val="30000"/>
              </a:spcBef>
              <a:spcAft>
                <a:spcPct val="0"/>
              </a:spcAft>
              <a:defRPr sz="1200">
                <a:solidFill>
                  <a:schemeClr val="tx1"/>
                </a:solidFill>
                <a:latin typeface="Arial" pitchFamily="34" charset="0"/>
              </a:defRPr>
            </a:lvl9pPr>
          </a:lstStyle>
          <a:p>
            <a:pPr>
              <a:spcBef>
                <a:spcPct val="0"/>
              </a:spcBef>
              <a:defRPr/>
            </a:pPr>
            <a:fld id="{AC1F94B1-0A99-492C-8369-7128411786E5}" type="slidenum">
              <a:rPr lang="en-US" altLang="en-US" smtClean="0"/>
              <a:pPr>
                <a:spcBef>
                  <a:spcPct val="0"/>
                </a:spcBef>
                <a:defRPr/>
              </a:pPr>
              <a:t>9</a:t>
            </a:fld>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dirty="0"/>
          </a:p>
        </p:txBody>
      </p:sp>
      <p:sp>
        <p:nvSpPr>
          <p:cNvPr id="17" name="bk object 17"/>
          <p:cNvSpPr/>
          <p:nvPr/>
        </p:nvSpPr>
        <p:spPr>
          <a:xfrm>
            <a:off x="0" y="0"/>
            <a:ext cx="10058400" cy="1386840"/>
          </a:xfrm>
          <a:custGeom>
            <a:avLst/>
            <a:gdLst/>
            <a:ahLst/>
            <a:cxnLst/>
            <a:rect l="l" t="t" r="r" b="b"/>
            <a:pathLst>
              <a:path w="10058400" h="1386840">
                <a:moveTo>
                  <a:pt x="0" y="1386839"/>
                </a:moveTo>
                <a:lnTo>
                  <a:pt x="10058400" y="1386839"/>
                </a:lnTo>
                <a:lnTo>
                  <a:pt x="10058400" y="0"/>
                </a:lnTo>
                <a:lnTo>
                  <a:pt x="0" y="0"/>
                </a:lnTo>
                <a:lnTo>
                  <a:pt x="0" y="1386839"/>
                </a:lnTo>
                <a:close/>
              </a:path>
            </a:pathLst>
          </a:custGeom>
          <a:solidFill>
            <a:srgbClr val="565287"/>
          </a:solidFill>
        </p:spPr>
        <p:txBody>
          <a:bodyPr wrap="square" lIns="0" tIns="0" rIns="0" bIns="0" rtlCol="0"/>
          <a:lstStyle/>
          <a:p>
            <a:endParaRPr dirty="0"/>
          </a:p>
        </p:txBody>
      </p:sp>
      <p:sp>
        <p:nvSpPr>
          <p:cNvPr id="2" name="Holder 2"/>
          <p:cNvSpPr>
            <a:spLocks noGrp="1"/>
          </p:cNvSpPr>
          <p:nvPr>
            <p:ph type="title"/>
          </p:nvPr>
        </p:nvSpPr>
        <p:spPr>
          <a:xfrm>
            <a:off x="1054100" y="809711"/>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17708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27880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Tree>
    <p:extLst>
      <p:ext uri="{BB962C8B-B14F-4D97-AF65-F5344CB8AC3E}">
        <p14:creationId xmlns:p14="http://schemas.microsoft.com/office/powerpoint/2010/main" val="28898017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pPr lvl="0"/>
            <a:endParaRPr lang="en-US" noProof="0" dirty="0"/>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Tree>
    <p:extLst>
      <p:ext uri="{BB962C8B-B14F-4D97-AF65-F5344CB8AC3E}">
        <p14:creationId xmlns:p14="http://schemas.microsoft.com/office/powerpoint/2010/main" val="41904008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661982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1563" y="311256"/>
            <a:ext cx="2133918" cy="599302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318" y="311256"/>
            <a:ext cx="6237605" cy="59930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09918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16318" y="311256"/>
            <a:ext cx="8539163" cy="1295400"/>
          </a:xfrm>
        </p:spPr>
        <p:txBody>
          <a:bodyPr/>
          <a:lstStyle/>
          <a:p>
            <a:r>
              <a:rPr lang="en-US"/>
              <a:t>Click to edit Master title style</a:t>
            </a:r>
          </a:p>
        </p:txBody>
      </p:sp>
      <p:sp>
        <p:nvSpPr>
          <p:cNvPr id="3" name="Table Placeholder 2"/>
          <p:cNvSpPr>
            <a:spLocks noGrp="1"/>
          </p:cNvSpPr>
          <p:nvPr>
            <p:ph type="tbl" idx="1"/>
          </p:nvPr>
        </p:nvSpPr>
        <p:spPr>
          <a:xfrm>
            <a:off x="1016318" y="1813560"/>
            <a:ext cx="8539163" cy="4490720"/>
          </a:xfrm>
        </p:spPr>
        <p:txBody>
          <a:bodyPr/>
          <a:lstStyle/>
          <a:p>
            <a:pPr lvl="0"/>
            <a:endParaRPr lang="en-US" noProof="0" dirty="0"/>
          </a:p>
        </p:txBody>
      </p:sp>
    </p:spTree>
    <p:extLst>
      <p:ext uri="{BB962C8B-B14F-4D97-AF65-F5344CB8AC3E}">
        <p14:creationId xmlns:p14="http://schemas.microsoft.com/office/powerpoint/2010/main" val="3198517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4" name="Rectangle 3"/>
          <p:cNvSpPr/>
          <p:nvPr/>
        </p:nvSpPr>
        <p:spPr>
          <a:xfrm>
            <a:off x="0" y="2849880"/>
            <a:ext cx="10058400" cy="492252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a:defRPr/>
            </a:pPr>
            <a:endParaRPr lang="en-US" sz="2000" dirty="0">
              <a:solidFill>
                <a:srgbClr val="777777"/>
              </a:solidFill>
            </a:endParaRPr>
          </a:p>
        </p:txBody>
      </p:sp>
      <p:grpSp>
        <p:nvGrpSpPr>
          <p:cNvPr id="5" name="Group 8"/>
          <p:cNvGrpSpPr>
            <a:grpSpLocks noChangeAspect="1"/>
          </p:cNvGrpSpPr>
          <p:nvPr/>
        </p:nvGrpSpPr>
        <p:grpSpPr bwMode="auto">
          <a:xfrm>
            <a:off x="2355692" y="863601"/>
            <a:ext cx="5347018" cy="85280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838200" y="2245360"/>
            <a:ext cx="8549640" cy="3022600"/>
          </a:xfrm>
        </p:spPr>
        <p:txBody>
          <a:bodyPr anchor="b">
            <a:noAutofit/>
          </a:bodyPr>
          <a:lstStyle>
            <a:lvl1pPr>
              <a:lnSpc>
                <a:spcPct val="100000"/>
              </a:lnSpc>
              <a:defRPr sz="45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838200" y="5440680"/>
            <a:ext cx="8549640" cy="1381760"/>
          </a:xfrm>
        </p:spPr>
        <p:txBody>
          <a:bodyPr>
            <a:normAutofit/>
          </a:bodyPr>
          <a:lstStyle>
            <a:lvl1pPr marL="0" indent="0" algn="ctr">
              <a:buNone/>
              <a:defRPr sz="2700">
                <a:solidFill>
                  <a:srgbClr val="808080"/>
                </a:solidFill>
                <a:latin typeface="Gill Sans MT" panose="020B0502020104020203" pitchFamily="34" charset="0"/>
                <a:cs typeface="Arial" panose="020B0604020202020204" pitchFamily="34" charset="0"/>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9109733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355692" y="863601"/>
            <a:ext cx="5347018" cy="85280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838200" y="2245360"/>
            <a:ext cx="5113020" cy="3022600"/>
          </a:xfrm>
        </p:spPr>
        <p:txBody>
          <a:bodyPr anchor="b">
            <a:noAutofit/>
          </a:bodyPr>
          <a:lstStyle>
            <a:lvl1pPr algn="l">
              <a:lnSpc>
                <a:spcPct val="100000"/>
              </a:lnSpc>
              <a:defRPr sz="33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838200" y="5440680"/>
            <a:ext cx="5113020" cy="1381760"/>
          </a:xfrm>
        </p:spPr>
        <p:txBody>
          <a:bodyPr>
            <a:normAutofit/>
          </a:bodyPr>
          <a:lstStyle>
            <a:lvl1pPr marL="0" indent="0" algn="l">
              <a:buNone/>
              <a:defRPr sz="2500">
                <a:solidFill>
                  <a:srgbClr val="5F5F5F"/>
                </a:solidFill>
                <a:latin typeface="Gill Sans MT" panose="020B0502020104020203" pitchFamily="34" charset="0"/>
                <a:cs typeface="Arial" panose="020B0604020202020204" pitchFamily="34" charset="0"/>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endParaRPr lang="en-US" dirty="0"/>
          </a:p>
        </p:txBody>
      </p:sp>
      <p:sp>
        <p:nvSpPr>
          <p:cNvPr id="3" name="ClipArt Placeholder 2"/>
          <p:cNvSpPr>
            <a:spLocks noGrp="1"/>
          </p:cNvSpPr>
          <p:nvPr>
            <p:ph type="clipArt" sz="quarter" idx="13"/>
          </p:nvPr>
        </p:nvSpPr>
        <p:spPr>
          <a:xfrm>
            <a:off x="6202680" y="2245360"/>
            <a:ext cx="2933700" cy="4577080"/>
          </a:xfrm>
        </p:spPr>
        <p:txBody>
          <a:bodyPr rtlCol="0">
            <a:normAutofit/>
          </a:bodyPr>
          <a:lstStyle>
            <a:lvl1pPr marL="0" indent="0">
              <a:buNone/>
              <a:defRPr/>
            </a:lvl1pPr>
          </a:lstStyle>
          <a:p>
            <a:pPr lvl="0"/>
            <a:r>
              <a:rPr lang="en-US" noProof="0" dirty="0"/>
              <a:t>Click icon to add clip art</a:t>
            </a:r>
          </a:p>
        </p:txBody>
      </p:sp>
    </p:spTree>
    <p:extLst>
      <p:ext uri="{BB962C8B-B14F-4D97-AF65-F5344CB8AC3E}">
        <p14:creationId xmlns:p14="http://schemas.microsoft.com/office/powerpoint/2010/main" val="13105191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A58D6B6E-16FA-4CAE-B80D-ED6ADF558AA0}" type="slidenum">
              <a:rPr lang="en-IN" smtClean="0">
                <a:solidFill>
                  <a:srgbClr val="002A6C"/>
                </a:solidFill>
              </a:rPr>
              <a:pPr/>
              <a:t>‹#›</a:t>
            </a:fld>
            <a:endParaRPr lang="en-IN" dirty="0">
              <a:solidFill>
                <a:srgbClr val="002A6C"/>
              </a:solidFill>
            </a:endParaRPr>
          </a:p>
        </p:txBody>
      </p:sp>
    </p:spTree>
    <p:extLst>
      <p:ext uri="{BB962C8B-B14F-4D97-AF65-F5344CB8AC3E}">
        <p14:creationId xmlns:p14="http://schemas.microsoft.com/office/powerpoint/2010/main" val="1566199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Content Placeholder 2"/>
          <p:cNvSpPr>
            <a:spLocks noGrp="1"/>
          </p:cNvSpPr>
          <p:nvPr>
            <p:ph sz="half" idx="1"/>
          </p:nvPr>
        </p:nvSpPr>
        <p:spPr>
          <a:xfrm>
            <a:off x="502920" y="1813560"/>
            <a:ext cx="4442460" cy="5129425"/>
          </a:xfrm>
        </p:spPr>
        <p:txBody>
          <a:bodyPr/>
          <a:lstStyle>
            <a:lvl1pPr>
              <a:defRPr sz="3100">
                <a:solidFill>
                  <a:srgbClr val="5F5F5F"/>
                </a:solidFill>
              </a:defRPr>
            </a:lvl1pPr>
            <a:lvl2pPr>
              <a:defRPr sz="2700">
                <a:solidFill>
                  <a:srgbClr val="5F5F5F"/>
                </a:solidFill>
              </a:defRPr>
            </a:lvl2pPr>
            <a:lvl3pPr>
              <a:defRPr sz="2200">
                <a:solidFill>
                  <a:srgbClr val="5F5F5F"/>
                </a:solidFill>
              </a:defRPr>
            </a:lvl3pPr>
            <a:lvl4pPr>
              <a:defRPr sz="2000">
                <a:solidFill>
                  <a:srgbClr val="5F5F5F"/>
                </a:solidFill>
              </a:defRPr>
            </a:lvl4pPr>
            <a:lvl5pPr>
              <a:defRPr sz="2000">
                <a:solidFill>
                  <a:srgbClr val="5F5F5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3020" y="1813560"/>
            <a:ext cx="4442460" cy="5129425"/>
          </a:xfrm>
        </p:spPr>
        <p:txBody>
          <a:bodyPr/>
          <a:lstStyle>
            <a:lvl1pPr>
              <a:defRPr sz="3100">
                <a:solidFill>
                  <a:srgbClr val="5F5F5F"/>
                </a:solidFill>
              </a:defRPr>
            </a:lvl1pPr>
            <a:lvl2pPr>
              <a:defRPr sz="2700">
                <a:solidFill>
                  <a:srgbClr val="5F5F5F"/>
                </a:solidFill>
              </a:defRPr>
            </a:lvl2pPr>
            <a:lvl3pPr>
              <a:defRPr sz="2200">
                <a:solidFill>
                  <a:srgbClr val="5F5F5F"/>
                </a:solidFill>
              </a:defRPr>
            </a:lvl3pPr>
            <a:lvl4pPr>
              <a:defRPr sz="2000">
                <a:solidFill>
                  <a:srgbClr val="5F5F5F"/>
                </a:solidFill>
              </a:defRPr>
            </a:lvl4pPr>
            <a:lvl5pPr>
              <a:defRPr sz="2000">
                <a:solidFill>
                  <a:srgbClr val="5F5F5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D3A11EE9-B1D2-47C8-8DA7-4D1AE08C170F}"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20624576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solidFill>
                  <a:srgbClr val="5F5F5F"/>
                </a:solidFill>
              </a:defRPr>
            </a:lvl1pPr>
            <a:lvl2pPr>
              <a:defRPr sz="2500">
                <a:solidFill>
                  <a:srgbClr val="5F5F5F"/>
                </a:solidFill>
              </a:defRPr>
            </a:lvl2pPr>
            <a:lvl3pPr>
              <a:defRPr sz="2200">
                <a:solidFill>
                  <a:srgbClr val="5F5F5F"/>
                </a:solidFill>
              </a:defRPr>
            </a:lvl3pPr>
            <a:lvl4pPr>
              <a:defRPr sz="20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8F8E4E26-E8F4-4774-8B35-AE1755917925}"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26750504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B30E2C00-2B1A-482E-98AE-E902D11C88D0}"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14468673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8B3BB08B-2EB8-40BE-B201-9B2F1E5B4B03}"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3972945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763112" y="2076238"/>
            <a:ext cx="8465820" cy="1604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defTabSz="1018824">
              <a:defRPr/>
            </a:pPr>
            <a:r>
              <a:rPr lang="en-US" altLang="en-US" sz="3800" dirty="0">
                <a:solidFill>
                  <a:srgbClr val="002A6C"/>
                </a:solidFill>
                <a:latin typeface="Gill Sans MT" pitchFamily="34" charset="0"/>
              </a:rPr>
              <a:t>For more information, please visit</a:t>
            </a:r>
          </a:p>
          <a:p>
            <a:pPr algn="ctr" defTabSz="1018824">
              <a:defRPr/>
            </a:pPr>
            <a:r>
              <a:rPr lang="en-US" altLang="en-US" sz="3800" b="1" dirty="0">
                <a:solidFill>
                  <a:srgbClr val="002A6C"/>
                </a:solidFill>
                <a:latin typeface="Gill Sans MT" pitchFamily="34" charset="0"/>
              </a:rPr>
              <a:t>www.mcsprogram.org</a:t>
            </a:r>
          </a:p>
          <a:p>
            <a:pPr defTabSz="1018824">
              <a:defRPr/>
            </a:pPr>
            <a:endParaRPr lang="en-US" altLang="en-US" sz="2000" dirty="0">
              <a:solidFill>
                <a:srgbClr val="000000"/>
              </a:solidFill>
            </a:endParaRPr>
          </a:p>
        </p:txBody>
      </p:sp>
      <p:sp>
        <p:nvSpPr>
          <p:cNvPr id="3" name="TextBox 2"/>
          <p:cNvSpPr txBox="1">
            <a:spLocks noChangeArrowheads="1"/>
          </p:cNvSpPr>
          <p:nvPr/>
        </p:nvSpPr>
        <p:spPr bwMode="auto">
          <a:xfrm>
            <a:off x="763112" y="4231640"/>
            <a:ext cx="8465820" cy="10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defTabSz="1018824">
              <a:defRPr/>
            </a:pPr>
            <a:r>
              <a:rPr lang="en-US" altLang="en-US" sz="1600" dirty="0">
                <a:solidFill>
                  <a:srgbClr val="000000"/>
                </a:solidFill>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1056482" y="6822441"/>
            <a:ext cx="7879080" cy="430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defTabSz="1018824">
              <a:defRPr/>
            </a:pPr>
            <a:r>
              <a:rPr lang="en-US" altLang="en-US" sz="31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38322206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5"/>
            <a:ext cx="8549640" cy="7386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08761" y="4352545"/>
            <a:ext cx="704087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34241210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1"/>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sz="1310" dirty="0"/>
          </a:p>
        </p:txBody>
      </p:sp>
      <p:sp>
        <p:nvSpPr>
          <p:cNvPr id="17" name="bk object 17"/>
          <p:cNvSpPr/>
          <p:nvPr/>
        </p:nvSpPr>
        <p:spPr>
          <a:xfrm>
            <a:off x="0" y="0"/>
            <a:ext cx="10058400" cy="1386840"/>
          </a:xfrm>
          <a:custGeom>
            <a:avLst/>
            <a:gdLst/>
            <a:ahLst/>
            <a:cxnLst/>
            <a:rect l="l" t="t" r="r" b="b"/>
            <a:pathLst>
              <a:path w="10058400" h="1386840">
                <a:moveTo>
                  <a:pt x="0" y="1386839"/>
                </a:moveTo>
                <a:lnTo>
                  <a:pt x="10058400" y="1386839"/>
                </a:lnTo>
                <a:lnTo>
                  <a:pt x="10058400" y="0"/>
                </a:lnTo>
                <a:lnTo>
                  <a:pt x="0" y="0"/>
                </a:lnTo>
                <a:lnTo>
                  <a:pt x="0" y="1386839"/>
                </a:lnTo>
                <a:close/>
              </a:path>
            </a:pathLst>
          </a:custGeom>
          <a:solidFill>
            <a:srgbClr val="1E185F"/>
          </a:solidFill>
        </p:spPr>
        <p:txBody>
          <a:bodyPr wrap="square" lIns="0" tIns="0" rIns="0" bIns="0" rtlCol="0"/>
          <a:lstStyle/>
          <a:p>
            <a:endParaRPr sz="1310" dirty="0"/>
          </a:p>
        </p:txBody>
      </p:sp>
      <p:sp>
        <p:nvSpPr>
          <p:cNvPr id="2" name="Holder 2"/>
          <p:cNvSpPr>
            <a:spLocks noGrp="1"/>
          </p:cNvSpPr>
          <p:nvPr>
            <p:ph type="title"/>
          </p:nvPr>
        </p:nvSpPr>
        <p:spPr>
          <a:xfrm>
            <a:off x="1054100" y="809712"/>
            <a:ext cx="7950200" cy="537840"/>
          </a:xfrm>
        </p:spPr>
        <p:txBody>
          <a:bodyPr lIns="0" tIns="0" rIns="0" bIns="0"/>
          <a:lstStyle>
            <a:lvl1pPr>
              <a:defRPr sz="3495" b="1" i="0">
                <a:solidFill>
                  <a:srgbClr val="A09BBB"/>
                </a:solidFill>
                <a:latin typeface="Futura LT Pro Book"/>
                <a:cs typeface="Futura LT Pro Book"/>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0393921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2"/>
            <a:ext cx="7950200" cy="537840"/>
          </a:xfrm>
        </p:spPr>
        <p:txBody>
          <a:bodyPr lIns="0" tIns="0" rIns="0" bIns="0"/>
          <a:lstStyle>
            <a:lvl1pPr>
              <a:defRPr sz="3495" b="1" i="0">
                <a:solidFill>
                  <a:srgbClr val="A09BBB"/>
                </a:solidFill>
                <a:latin typeface="Futura LT Pro Book"/>
                <a:cs typeface="Futura LT Pro Book"/>
              </a:defRPr>
            </a:lvl1pPr>
          </a:lstStyle>
          <a:p>
            <a:endParaRPr/>
          </a:p>
        </p:txBody>
      </p:sp>
      <p:sp>
        <p:nvSpPr>
          <p:cNvPr id="3" name="Holder 3"/>
          <p:cNvSpPr>
            <a:spLocks noGrp="1"/>
          </p:cNvSpPr>
          <p:nvPr>
            <p:ph sz="half" idx="2"/>
          </p:nvPr>
        </p:nvSpPr>
        <p:spPr>
          <a:xfrm>
            <a:off x="502920" y="1787653"/>
            <a:ext cx="4375404"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3"/>
            <a:ext cx="4375404"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4853027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2"/>
            <a:ext cx="7950200" cy="537840"/>
          </a:xfrm>
        </p:spPr>
        <p:txBody>
          <a:bodyPr lIns="0" tIns="0" rIns="0" bIns="0"/>
          <a:lstStyle>
            <a:lvl1pPr>
              <a:defRPr sz="3495" b="1" i="0">
                <a:solidFill>
                  <a:srgbClr val="A09BBB"/>
                </a:solidFill>
                <a:latin typeface="Futura LT Pro Book"/>
                <a:cs typeface="Futura LT Pro Book"/>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325706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383792"/>
            <a:ext cx="10058400" cy="5036185"/>
          </a:xfrm>
          <a:custGeom>
            <a:avLst/>
            <a:gdLst/>
            <a:ahLst/>
            <a:cxnLst/>
            <a:rect l="l" t="t" r="r" b="b"/>
            <a:pathLst>
              <a:path w="10058400" h="5036185">
                <a:moveTo>
                  <a:pt x="0" y="5036058"/>
                </a:moveTo>
                <a:lnTo>
                  <a:pt x="10058400" y="5036058"/>
                </a:lnTo>
                <a:lnTo>
                  <a:pt x="10058400" y="0"/>
                </a:lnTo>
                <a:lnTo>
                  <a:pt x="0" y="0"/>
                </a:lnTo>
                <a:lnTo>
                  <a:pt x="0" y="5036058"/>
                </a:lnTo>
                <a:close/>
              </a:path>
            </a:pathLst>
          </a:custGeom>
          <a:solidFill>
            <a:srgbClr val="D7D4B2"/>
          </a:solidFill>
        </p:spPr>
        <p:txBody>
          <a:bodyPr wrap="square" lIns="0" tIns="0" rIns="0" bIns="0" rtlCol="0"/>
          <a:lstStyle/>
          <a:p>
            <a:endParaRPr sz="1310" dirty="0"/>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sz="1310" dirty="0"/>
          </a:p>
        </p:txBody>
      </p:sp>
      <p:sp>
        <p:nvSpPr>
          <p:cNvPr id="18" name="bk object 18"/>
          <p:cNvSpPr/>
          <p:nvPr/>
        </p:nvSpPr>
        <p:spPr>
          <a:xfrm>
            <a:off x="0" y="0"/>
            <a:ext cx="10058400" cy="1384300"/>
          </a:xfrm>
          <a:custGeom>
            <a:avLst/>
            <a:gdLst/>
            <a:ahLst/>
            <a:cxnLst/>
            <a:rect l="l" t="t" r="r" b="b"/>
            <a:pathLst>
              <a:path w="10058400" h="1384300">
                <a:moveTo>
                  <a:pt x="0" y="1383791"/>
                </a:moveTo>
                <a:lnTo>
                  <a:pt x="10058400" y="1383791"/>
                </a:lnTo>
                <a:lnTo>
                  <a:pt x="10058400" y="0"/>
                </a:lnTo>
                <a:lnTo>
                  <a:pt x="0" y="0"/>
                </a:lnTo>
                <a:lnTo>
                  <a:pt x="0" y="1383791"/>
                </a:lnTo>
                <a:close/>
              </a:path>
            </a:pathLst>
          </a:custGeom>
          <a:solidFill>
            <a:srgbClr val="565287"/>
          </a:solidFill>
        </p:spPr>
        <p:txBody>
          <a:bodyPr wrap="square" lIns="0" tIns="0" rIns="0" bIns="0" rtlCol="0"/>
          <a:lstStyle/>
          <a:p>
            <a:endParaRPr sz="1310" dirty="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502112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383791"/>
            <a:ext cx="10058400" cy="5036185"/>
          </a:xfrm>
          <a:custGeom>
            <a:avLst/>
            <a:gdLst/>
            <a:ahLst/>
            <a:cxnLst/>
            <a:rect l="l" t="t" r="r" b="b"/>
            <a:pathLst>
              <a:path w="10058400" h="5036185">
                <a:moveTo>
                  <a:pt x="0" y="5036058"/>
                </a:moveTo>
                <a:lnTo>
                  <a:pt x="10058400" y="5036058"/>
                </a:lnTo>
                <a:lnTo>
                  <a:pt x="10058400" y="0"/>
                </a:lnTo>
                <a:lnTo>
                  <a:pt x="0" y="0"/>
                </a:lnTo>
                <a:lnTo>
                  <a:pt x="0" y="5036058"/>
                </a:lnTo>
                <a:close/>
              </a:path>
            </a:pathLst>
          </a:custGeom>
          <a:solidFill>
            <a:srgbClr val="D7D4B2"/>
          </a:solidFill>
        </p:spPr>
        <p:txBody>
          <a:bodyPr wrap="square" lIns="0" tIns="0" rIns="0" bIns="0" rtlCol="0"/>
          <a:lstStyle/>
          <a:p>
            <a:endParaRPr dirty="0"/>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dirty="0"/>
          </a:p>
        </p:txBody>
      </p:sp>
      <p:sp>
        <p:nvSpPr>
          <p:cNvPr id="18" name="bk object 18"/>
          <p:cNvSpPr/>
          <p:nvPr/>
        </p:nvSpPr>
        <p:spPr>
          <a:xfrm>
            <a:off x="0" y="0"/>
            <a:ext cx="10058400" cy="1384300"/>
          </a:xfrm>
          <a:custGeom>
            <a:avLst/>
            <a:gdLst/>
            <a:ahLst/>
            <a:cxnLst/>
            <a:rect l="l" t="t" r="r" b="b"/>
            <a:pathLst>
              <a:path w="10058400" h="1384300">
                <a:moveTo>
                  <a:pt x="0" y="1383791"/>
                </a:moveTo>
                <a:lnTo>
                  <a:pt x="10058400" y="1383791"/>
                </a:lnTo>
                <a:lnTo>
                  <a:pt x="10058400" y="0"/>
                </a:lnTo>
                <a:lnTo>
                  <a:pt x="0" y="0"/>
                </a:lnTo>
                <a:lnTo>
                  <a:pt x="0" y="1383791"/>
                </a:lnTo>
                <a:close/>
              </a:path>
            </a:pathLst>
          </a:custGeom>
          <a:solidFill>
            <a:srgbClr val="565287"/>
          </a:solidFill>
        </p:spPr>
        <p:txBody>
          <a:bodyPr wrap="square" lIns="0" tIns="0" rIns="0" bIns="0" rtlCol="0"/>
          <a:lstStyle/>
          <a:p>
            <a:endParaRPr dirty="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5354320"/>
            <a:ext cx="10058400" cy="241808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1882" tIns="50941" rIns="101882" bIns="50941"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defRPr/>
            </a:pPr>
            <a:endParaRPr lang="en-US" altLang="en-US" dirty="0">
              <a:solidFill>
                <a:srgbClr val="FFFFFF"/>
              </a:solidFill>
            </a:endParaRPr>
          </a:p>
        </p:txBody>
      </p:sp>
      <p:pic>
        <p:nvPicPr>
          <p:cNvPr id="5" name="Picture 5" descr="Vertical_RGB_6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5733" y="6090180"/>
            <a:ext cx="1145540" cy="96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logo_2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2788" y="6097377"/>
            <a:ext cx="1005840" cy="982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25490" y="6178339"/>
            <a:ext cx="2998312" cy="1011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510507" y="6032607"/>
            <a:ext cx="832961" cy="1032722"/>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4" name="Rectangle 8"/>
          <p:cNvSpPr>
            <a:spLocks noGrp="1" noChangeArrowheads="1"/>
          </p:cNvSpPr>
          <p:nvPr>
            <p:ph type="ctrTitle" sz="quarter"/>
          </p:nvPr>
        </p:nvSpPr>
        <p:spPr>
          <a:xfrm>
            <a:off x="754380" y="622512"/>
            <a:ext cx="8549640" cy="2475653"/>
          </a:xfrm>
        </p:spPr>
        <p:txBody>
          <a:bodyPr/>
          <a:lstStyle>
            <a:lvl1pPr algn="ctr">
              <a:defRPr sz="4500"/>
            </a:lvl1pPr>
          </a:lstStyle>
          <a:p>
            <a:pPr lvl="0"/>
            <a:r>
              <a:rPr lang="en-US" altLang="en-US" noProof="0"/>
              <a:t>Click to edit Master title style</a:t>
            </a:r>
          </a:p>
        </p:txBody>
      </p:sp>
      <p:sp>
        <p:nvSpPr>
          <p:cNvPr id="4105" name="Rectangle 9"/>
          <p:cNvSpPr>
            <a:spLocks noGrp="1" noChangeArrowheads="1"/>
          </p:cNvSpPr>
          <p:nvPr>
            <p:ph type="subTitle" sz="quarter" idx="1"/>
          </p:nvPr>
        </p:nvSpPr>
        <p:spPr>
          <a:xfrm>
            <a:off x="1508760" y="3486785"/>
            <a:ext cx="7040880" cy="1986280"/>
          </a:xfrm>
        </p:spPr>
        <p:txBody>
          <a:bodyPr/>
          <a:lstStyle>
            <a:lvl1pPr marL="0" indent="0" algn="ctr">
              <a:spcBef>
                <a:spcPct val="0"/>
              </a:spcBef>
              <a:spcAft>
                <a:spcPct val="0"/>
              </a:spcAft>
              <a:buClrTx/>
              <a:buFontTx/>
              <a:buNone/>
              <a:defRPr sz="2700"/>
            </a:lvl1pPr>
          </a:lstStyle>
          <a:p>
            <a:pPr lvl="0"/>
            <a:r>
              <a:rPr lang="en-US" altLang="en-US" noProof="0"/>
              <a:t>Your Name Here</a:t>
            </a:r>
          </a:p>
          <a:p>
            <a:pPr lvl="0"/>
            <a:r>
              <a:rPr lang="en-US" altLang="en-US" noProof="0"/>
              <a:t>MEASURE Evaluation</a:t>
            </a:r>
          </a:p>
          <a:p>
            <a:pPr lvl="0"/>
            <a:r>
              <a:rPr lang="en-US" altLang="en-US" noProof="0"/>
              <a:t>Date Here</a:t>
            </a:r>
          </a:p>
        </p:txBody>
      </p:sp>
    </p:spTree>
    <p:extLst>
      <p:ext uri="{BB962C8B-B14F-4D97-AF65-F5344CB8AC3E}">
        <p14:creationId xmlns:p14="http://schemas.microsoft.com/office/powerpoint/2010/main" val="667680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5224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lvl1pPr>
            <a:lvl2pPr marL="509412" indent="0">
              <a:buNone/>
              <a:defRPr sz="2000"/>
            </a:lvl2pPr>
            <a:lvl3pPr marL="1018824" indent="0">
              <a:buNone/>
              <a:defRPr sz="1800"/>
            </a:lvl3pPr>
            <a:lvl4pPr marL="1528237" indent="0">
              <a:buNone/>
              <a:defRPr sz="1600"/>
            </a:lvl4pPr>
            <a:lvl5pPr marL="2037649" indent="0">
              <a:buNone/>
              <a:defRPr sz="1600"/>
            </a:lvl5pPr>
            <a:lvl6pPr marL="2547061" indent="0">
              <a:buNone/>
              <a:defRPr sz="1600"/>
            </a:lvl6pPr>
            <a:lvl7pPr marL="3056473" indent="0">
              <a:buNone/>
              <a:defRPr sz="1600"/>
            </a:lvl7pPr>
            <a:lvl8pPr marL="3565886" indent="0">
              <a:buNone/>
              <a:defRPr sz="1600"/>
            </a:lvl8pPr>
            <a:lvl9pPr marL="4075298" indent="0">
              <a:buNone/>
              <a:defRPr sz="1600"/>
            </a:lvl9pPr>
          </a:lstStyle>
          <a:p>
            <a:pPr lvl="0"/>
            <a:r>
              <a:rPr lang="en-US"/>
              <a:t>Click to edit Master text styles</a:t>
            </a:r>
          </a:p>
        </p:txBody>
      </p:sp>
    </p:spTree>
    <p:extLst>
      <p:ext uri="{BB962C8B-B14F-4D97-AF65-F5344CB8AC3E}">
        <p14:creationId xmlns:p14="http://schemas.microsoft.com/office/powerpoint/2010/main" val="2052584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16317" y="1813560"/>
            <a:ext cx="4185762" cy="4490720"/>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369720" y="1813560"/>
            <a:ext cx="4185761" cy="4490720"/>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7572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311256"/>
            <a:ext cx="9052560"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0596390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theme" Target="../theme/theme4.xml"/><Relationship Id="rId5" Type="http://schemas.openxmlformats.org/officeDocument/2006/relationships/slideLayout" Target="../slideLayouts/slideLayout29.xml"/><Relationship Id="rId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1354217"/>
          </a:xfrm>
          <a:prstGeom prst="rect">
            <a:avLst/>
          </a:prstGeom>
        </p:spPr>
        <p:txBody>
          <a:bodyPr wrap="square" lIns="0" tIns="0" rIns="0" bIns="0">
            <a:spAutoFit/>
          </a:bodyPr>
          <a:lstStyle>
            <a:lvl1pPr>
              <a:defRPr sz="4800" b="1" i="0">
                <a:solidFill>
                  <a:srgbClr val="A09BBB"/>
                </a:solidFill>
                <a:latin typeface="Futura LT Pro Book"/>
                <a:cs typeface="Futura LT Pro Book"/>
              </a:defRPr>
            </a:lvl1pPr>
          </a:lstStyle>
          <a:p>
            <a:br>
              <a:rPr lang="en-US" sz="4000" dirty="0">
                <a:latin typeface="Century Gothic" panose="020B0502020202020204" pitchFamily="34" charset="0"/>
              </a:rPr>
            </a:br>
            <a:endParaRPr dirty="0"/>
          </a:p>
        </p:txBody>
      </p:sp>
      <p:sp>
        <p:nvSpPr>
          <p:cNvPr id="3" name="Holder 3"/>
          <p:cNvSpPr>
            <a:spLocks noGrp="1"/>
          </p:cNvSpPr>
          <p:nvPr>
            <p:ph type="body" idx="1"/>
          </p:nvPr>
        </p:nvSpPr>
        <p:spPr>
          <a:xfrm>
            <a:off x="1115060" y="3510998"/>
            <a:ext cx="7828279" cy="217677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419856" y="7228332"/>
            <a:ext cx="3218687" cy="38862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txStyles>
    <p:titleStyle>
      <a:lvl1pPr>
        <a:defRPr sz="4000">
          <a:solidFill>
            <a:schemeClr val="bg1"/>
          </a:solidFill>
          <a:latin typeface="Century Gothic" panose="020B0502020202020204" pitchFamily="34" charset="0"/>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title"/>
          </p:nvPr>
        </p:nvSpPr>
        <p:spPr bwMode="auto">
          <a:xfrm>
            <a:off x="1016318" y="311256"/>
            <a:ext cx="8539163"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882" tIns="50941" rIns="101882" bIns="50941" numCol="1" anchor="ctr" anchorCtr="0" compatLnSpc="1">
            <a:prstTxWarp prst="textNoShape">
              <a:avLst/>
            </a:prstTxWarp>
          </a:bodyPr>
          <a:lstStyle/>
          <a:p>
            <a:pPr lvl="0"/>
            <a:r>
              <a:rPr lang="en-US" altLang="en-US"/>
              <a:t>Click to edit Master title style</a:t>
            </a:r>
          </a:p>
        </p:txBody>
      </p:sp>
      <p:sp>
        <p:nvSpPr>
          <p:cNvPr id="2051" name="Rectangle 4"/>
          <p:cNvSpPr>
            <a:spLocks noGrp="1" noChangeArrowheads="1"/>
          </p:cNvSpPr>
          <p:nvPr>
            <p:ph type="body" idx="1"/>
          </p:nvPr>
        </p:nvSpPr>
        <p:spPr bwMode="auto">
          <a:xfrm>
            <a:off x="1016318" y="1813560"/>
            <a:ext cx="8539163" cy="4490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882" tIns="50941" rIns="101882" bIns="5094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2" name="Line 6"/>
          <p:cNvSpPr>
            <a:spLocks noChangeShapeType="1"/>
          </p:cNvSpPr>
          <p:nvPr/>
        </p:nvSpPr>
        <p:spPr bwMode="auto">
          <a:xfrm>
            <a:off x="1397000" y="7340600"/>
            <a:ext cx="832612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1882" tIns="50941" rIns="101882" bIns="50941"/>
          <a:lstStyle/>
          <a:p>
            <a:pPr eaLnBrk="0" fontAlgn="base" hangingPunct="0">
              <a:spcBef>
                <a:spcPct val="0"/>
              </a:spcBef>
              <a:spcAft>
                <a:spcPct val="0"/>
              </a:spcAft>
            </a:pPr>
            <a:endParaRPr lang="en-US" dirty="0">
              <a:solidFill>
                <a:srgbClr val="FFFFFF"/>
              </a:solidFill>
              <a:cs typeface="Arial" pitchFamily="34" charset="0"/>
            </a:endParaRPr>
          </a:p>
        </p:txBody>
      </p:sp>
    </p:spTree>
    <p:extLst>
      <p:ext uri="{BB962C8B-B14F-4D97-AF65-F5344CB8AC3E}">
        <p14:creationId xmlns:p14="http://schemas.microsoft.com/office/powerpoint/2010/main" val="1601603085"/>
      </p:ext>
    </p:extLst>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txStyles>
    <p:titleStyle>
      <a:lvl1pPr algn="l" rtl="0" eaLnBrk="0" fontAlgn="base" hangingPunct="0">
        <a:spcBef>
          <a:spcPct val="0"/>
        </a:spcBef>
        <a:spcAft>
          <a:spcPct val="0"/>
        </a:spcAft>
        <a:defRPr sz="4000" b="1">
          <a:solidFill>
            <a:schemeClr val="tx1"/>
          </a:solidFill>
          <a:latin typeface="+mj-lt"/>
          <a:ea typeface="+mj-ea"/>
          <a:cs typeface="+mj-cs"/>
        </a:defRPr>
      </a:lvl1pPr>
      <a:lvl2pPr algn="l" rtl="0" eaLnBrk="0" fontAlgn="base" hangingPunct="0">
        <a:spcBef>
          <a:spcPct val="0"/>
        </a:spcBef>
        <a:spcAft>
          <a:spcPct val="0"/>
        </a:spcAft>
        <a:defRPr sz="4000" b="1">
          <a:solidFill>
            <a:schemeClr val="tx1"/>
          </a:solidFill>
          <a:latin typeface="Arial" pitchFamily="34" charset="0"/>
        </a:defRPr>
      </a:lvl2pPr>
      <a:lvl3pPr algn="l" rtl="0" eaLnBrk="0" fontAlgn="base" hangingPunct="0">
        <a:spcBef>
          <a:spcPct val="0"/>
        </a:spcBef>
        <a:spcAft>
          <a:spcPct val="0"/>
        </a:spcAft>
        <a:defRPr sz="4000" b="1">
          <a:solidFill>
            <a:schemeClr val="tx1"/>
          </a:solidFill>
          <a:latin typeface="Arial" pitchFamily="34" charset="0"/>
        </a:defRPr>
      </a:lvl3pPr>
      <a:lvl4pPr algn="l" rtl="0" eaLnBrk="0" fontAlgn="base" hangingPunct="0">
        <a:spcBef>
          <a:spcPct val="0"/>
        </a:spcBef>
        <a:spcAft>
          <a:spcPct val="0"/>
        </a:spcAft>
        <a:defRPr sz="4000" b="1">
          <a:solidFill>
            <a:schemeClr val="tx1"/>
          </a:solidFill>
          <a:latin typeface="Arial" pitchFamily="34" charset="0"/>
        </a:defRPr>
      </a:lvl4pPr>
      <a:lvl5pPr algn="l" rtl="0" eaLnBrk="0" fontAlgn="base" hangingPunct="0">
        <a:spcBef>
          <a:spcPct val="0"/>
        </a:spcBef>
        <a:spcAft>
          <a:spcPct val="0"/>
        </a:spcAft>
        <a:defRPr sz="4000" b="1">
          <a:solidFill>
            <a:schemeClr val="tx1"/>
          </a:solidFill>
          <a:latin typeface="Arial" pitchFamily="34" charset="0"/>
        </a:defRPr>
      </a:lvl5pPr>
      <a:lvl6pPr marL="509412" algn="l" rtl="0" fontAlgn="base">
        <a:spcBef>
          <a:spcPct val="0"/>
        </a:spcBef>
        <a:spcAft>
          <a:spcPct val="0"/>
        </a:spcAft>
        <a:defRPr sz="4000" b="1">
          <a:solidFill>
            <a:schemeClr val="tx1"/>
          </a:solidFill>
          <a:latin typeface="Arial" pitchFamily="34" charset="0"/>
        </a:defRPr>
      </a:lvl6pPr>
      <a:lvl7pPr marL="1018824" algn="l" rtl="0" fontAlgn="base">
        <a:spcBef>
          <a:spcPct val="0"/>
        </a:spcBef>
        <a:spcAft>
          <a:spcPct val="0"/>
        </a:spcAft>
        <a:defRPr sz="4000" b="1">
          <a:solidFill>
            <a:schemeClr val="tx1"/>
          </a:solidFill>
          <a:latin typeface="Arial" pitchFamily="34" charset="0"/>
        </a:defRPr>
      </a:lvl7pPr>
      <a:lvl8pPr marL="1528237" algn="l" rtl="0" fontAlgn="base">
        <a:spcBef>
          <a:spcPct val="0"/>
        </a:spcBef>
        <a:spcAft>
          <a:spcPct val="0"/>
        </a:spcAft>
        <a:defRPr sz="4000" b="1">
          <a:solidFill>
            <a:schemeClr val="tx1"/>
          </a:solidFill>
          <a:latin typeface="Arial" pitchFamily="34" charset="0"/>
        </a:defRPr>
      </a:lvl8pPr>
      <a:lvl9pPr marL="2037649" algn="l" rtl="0" fontAlgn="base">
        <a:spcBef>
          <a:spcPct val="0"/>
        </a:spcBef>
        <a:spcAft>
          <a:spcPct val="0"/>
        </a:spcAft>
        <a:defRPr sz="4000" b="1">
          <a:solidFill>
            <a:schemeClr val="tx1"/>
          </a:solidFill>
          <a:latin typeface="Arial" pitchFamily="34" charset="0"/>
        </a:defRPr>
      </a:lvl9pPr>
    </p:titleStyle>
    <p:bodyStyle>
      <a:lvl1pPr marL="382059" indent="-382059" algn="l" rtl="0" eaLnBrk="0" fontAlgn="base" hangingPunct="0">
        <a:spcBef>
          <a:spcPct val="20000"/>
        </a:spcBef>
        <a:spcAft>
          <a:spcPct val="20000"/>
        </a:spcAft>
        <a:buClr>
          <a:schemeClr val="hlink"/>
        </a:buClr>
        <a:buFont typeface="Wingdings" pitchFamily="2" charset="2"/>
        <a:buChar char="§"/>
        <a:defRPr sz="2900">
          <a:solidFill>
            <a:schemeClr val="tx1"/>
          </a:solidFill>
          <a:latin typeface="+mn-lt"/>
          <a:ea typeface="+mn-ea"/>
          <a:cs typeface="+mn-cs"/>
        </a:defRPr>
      </a:lvl1pPr>
      <a:lvl2pPr marL="827795" indent="-318383" algn="l" rtl="0" eaLnBrk="0" fontAlgn="base" hangingPunct="0">
        <a:spcBef>
          <a:spcPct val="20000"/>
        </a:spcBef>
        <a:spcAft>
          <a:spcPct val="20000"/>
        </a:spcAft>
        <a:buClr>
          <a:schemeClr val="hlink"/>
        </a:buClr>
        <a:buFont typeface="Wingdings" pitchFamily="2" charset="2"/>
        <a:buChar char="§"/>
        <a:defRPr sz="2700">
          <a:solidFill>
            <a:schemeClr val="tx1"/>
          </a:solidFill>
          <a:latin typeface="+mn-lt"/>
        </a:defRPr>
      </a:lvl2pPr>
      <a:lvl3pPr marL="1273531"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3pPr>
      <a:lvl4pPr marL="1782943"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4pPr>
      <a:lvl5pPr marL="2292355"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5pPr>
      <a:lvl6pPr marL="2801767"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6pPr>
      <a:lvl7pPr marL="3311180"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7pPr>
      <a:lvl8pPr marL="3820592"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8pPr>
      <a:lvl9pPr marL="4330004"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849880"/>
            <a:ext cx="10058400" cy="492252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a:defRPr/>
            </a:pPr>
            <a:endParaRPr lang="en-US" sz="2000" dirty="0">
              <a:solidFill>
                <a:srgbClr val="777777"/>
              </a:solidFill>
            </a:endParaRPr>
          </a:p>
        </p:txBody>
      </p:sp>
      <p:sp>
        <p:nvSpPr>
          <p:cNvPr id="1027" name="Title Placeholder 1"/>
          <p:cNvSpPr>
            <a:spLocks noGrp="1"/>
          </p:cNvSpPr>
          <p:nvPr>
            <p:ph type="title"/>
          </p:nvPr>
        </p:nvSpPr>
        <p:spPr bwMode="auto">
          <a:xfrm>
            <a:off x="502920" y="311256"/>
            <a:ext cx="905256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502920" y="1813560"/>
            <a:ext cx="9052560" cy="512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82" tIns="50941" rIns="101882" bIns="50941" rtlCol="0" anchor="ctr"/>
          <a:lstStyle>
            <a:lvl1pPr algn="r" fontAlgn="auto">
              <a:spcBef>
                <a:spcPts val="0"/>
              </a:spcBef>
              <a:spcAft>
                <a:spcPts val="0"/>
              </a:spcAft>
              <a:defRPr sz="1200">
                <a:solidFill>
                  <a:schemeClr val="tx2"/>
                </a:solidFill>
                <a:latin typeface="Gill Sans MT" panose="020B0502020104020203" pitchFamily="34" charset="0"/>
                <a:cs typeface="+mn-cs"/>
              </a:defRPr>
            </a:lvl1pPr>
          </a:lstStyle>
          <a:p>
            <a:pPr defTabSz="1018824">
              <a:defRPr/>
            </a:pPr>
            <a:fld id="{6F7FF5F5-22A0-4726-B52E-FB886CBB5E64}" type="slidenum">
              <a:rPr lang="en-US">
                <a:solidFill>
                  <a:srgbClr val="002A6C"/>
                </a:solidFill>
              </a:rPr>
              <a:pPr defTabSz="1018824">
                <a:defRPr/>
              </a:pPr>
              <a:t>‹#›</a:t>
            </a:fld>
            <a:endParaRPr lang="en-US" dirty="0">
              <a:solidFill>
                <a:srgbClr val="002A6C"/>
              </a:solidFill>
            </a:endParaRPr>
          </a:p>
        </p:txBody>
      </p:sp>
      <p:sp>
        <p:nvSpPr>
          <p:cNvPr id="11" name="Slide Number Placeholder 5"/>
          <p:cNvSpPr txBox="1">
            <a:spLocks/>
          </p:cNvSpPr>
          <p:nvPr/>
        </p:nvSpPr>
        <p:spPr>
          <a:xfrm>
            <a:off x="7208520" y="7203864"/>
            <a:ext cx="2346960" cy="413808"/>
          </a:xfrm>
          <a:prstGeom prst="rect">
            <a:avLst/>
          </a:prstGeom>
        </p:spPr>
        <p:txBody>
          <a:bodyPr lIns="101882" tIns="50941" rIns="101882" bIns="50941"/>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p>
        </p:txBody>
      </p:sp>
    </p:spTree>
    <p:extLst>
      <p:ext uri="{BB962C8B-B14F-4D97-AF65-F5344CB8AC3E}">
        <p14:creationId xmlns:p14="http://schemas.microsoft.com/office/powerpoint/2010/main" val="120764694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Lst>
  <p:txStyles>
    <p:titleStyle>
      <a:lvl1pPr algn="ctr" rtl="0" eaLnBrk="1" fontAlgn="base" hangingPunct="1">
        <a:spcBef>
          <a:spcPct val="0"/>
        </a:spcBef>
        <a:spcAft>
          <a:spcPct val="0"/>
        </a:spcAft>
        <a:defRPr sz="39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900">
          <a:solidFill>
            <a:srgbClr val="002A6C"/>
          </a:solidFill>
          <a:latin typeface="Gill Sans MT" pitchFamily="34" charset="0"/>
          <a:cs typeface="Arial" charset="0"/>
        </a:defRPr>
      </a:lvl2pPr>
      <a:lvl3pPr algn="ctr" rtl="0" eaLnBrk="1" fontAlgn="base" hangingPunct="1">
        <a:spcBef>
          <a:spcPct val="0"/>
        </a:spcBef>
        <a:spcAft>
          <a:spcPct val="0"/>
        </a:spcAft>
        <a:defRPr sz="3900">
          <a:solidFill>
            <a:srgbClr val="002A6C"/>
          </a:solidFill>
          <a:latin typeface="Gill Sans MT" pitchFamily="34" charset="0"/>
          <a:cs typeface="Arial" charset="0"/>
        </a:defRPr>
      </a:lvl3pPr>
      <a:lvl4pPr algn="ctr" rtl="0" eaLnBrk="1" fontAlgn="base" hangingPunct="1">
        <a:spcBef>
          <a:spcPct val="0"/>
        </a:spcBef>
        <a:spcAft>
          <a:spcPct val="0"/>
        </a:spcAft>
        <a:defRPr sz="3900">
          <a:solidFill>
            <a:srgbClr val="002A6C"/>
          </a:solidFill>
          <a:latin typeface="Gill Sans MT" pitchFamily="34" charset="0"/>
          <a:cs typeface="Arial" charset="0"/>
        </a:defRPr>
      </a:lvl4pPr>
      <a:lvl5pPr algn="ctr" rtl="0" eaLnBrk="1" fontAlgn="base" hangingPunct="1">
        <a:spcBef>
          <a:spcPct val="0"/>
        </a:spcBef>
        <a:spcAft>
          <a:spcPct val="0"/>
        </a:spcAft>
        <a:defRPr sz="3900">
          <a:solidFill>
            <a:srgbClr val="002A6C"/>
          </a:solidFill>
          <a:latin typeface="Gill Sans MT" pitchFamily="34" charset="0"/>
          <a:cs typeface="Arial" charset="0"/>
        </a:defRPr>
      </a:lvl5pPr>
      <a:lvl6pPr marL="509412" algn="ctr" rtl="0" eaLnBrk="1" fontAlgn="base" hangingPunct="1">
        <a:spcBef>
          <a:spcPct val="0"/>
        </a:spcBef>
        <a:spcAft>
          <a:spcPct val="0"/>
        </a:spcAft>
        <a:defRPr sz="3900">
          <a:solidFill>
            <a:srgbClr val="002A6C"/>
          </a:solidFill>
          <a:latin typeface="Gill Sans MT" pitchFamily="34" charset="0"/>
          <a:cs typeface="Arial" charset="0"/>
        </a:defRPr>
      </a:lvl6pPr>
      <a:lvl7pPr marL="1018824" algn="ctr" rtl="0" eaLnBrk="1" fontAlgn="base" hangingPunct="1">
        <a:spcBef>
          <a:spcPct val="0"/>
        </a:spcBef>
        <a:spcAft>
          <a:spcPct val="0"/>
        </a:spcAft>
        <a:defRPr sz="3900">
          <a:solidFill>
            <a:srgbClr val="002A6C"/>
          </a:solidFill>
          <a:latin typeface="Gill Sans MT" pitchFamily="34" charset="0"/>
          <a:cs typeface="Arial" charset="0"/>
        </a:defRPr>
      </a:lvl7pPr>
      <a:lvl8pPr marL="1528237" algn="ctr" rtl="0" eaLnBrk="1" fontAlgn="base" hangingPunct="1">
        <a:spcBef>
          <a:spcPct val="0"/>
        </a:spcBef>
        <a:spcAft>
          <a:spcPct val="0"/>
        </a:spcAft>
        <a:defRPr sz="3900">
          <a:solidFill>
            <a:srgbClr val="002A6C"/>
          </a:solidFill>
          <a:latin typeface="Gill Sans MT" pitchFamily="34" charset="0"/>
          <a:cs typeface="Arial" charset="0"/>
        </a:defRPr>
      </a:lvl8pPr>
      <a:lvl9pPr marL="2037649" algn="ctr" rtl="0" eaLnBrk="1" fontAlgn="base" hangingPunct="1">
        <a:spcBef>
          <a:spcPct val="0"/>
        </a:spcBef>
        <a:spcAft>
          <a:spcPct val="0"/>
        </a:spcAft>
        <a:defRPr sz="3900">
          <a:solidFill>
            <a:srgbClr val="002A6C"/>
          </a:solidFill>
          <a:latin typeface="Gill Sans MT" pitchFamily="34" charset="0"/>
          <a:cs typeface="Arial" charset="0"/>
        </a:defRPr>
      </a:lvl9pPr>
    </p:titleStyle>
    <p:bodyStyle>
      <a:lvl1pPr marL="382059" indent="-382059" algn="l" rtl="0" eaLnBrk="1" fontAlgn="base" hangingPunct="1">
        <a:spcBef>
          <a:spcPct val="20000"/>
        </a:spcBef>
        <a:spcAft>
          <a:spcPct val="0"/>
        </a:spcAft>
        <a:buFont typeface="Arial" charset="0"/>
        <a:buChar char="•"/>
        <a:defRPr sz="3600" kern="1200">
          <a:solidFill>
            <a:srgbClr val="5F5F5F"/>
          </a:solidFill>
          <a:latin typeface="Gill Sans MT" panose="020B0502020104020203" pitchFamily="34" charset="0"/>
          <a:ea typeface="+mn-ea"/>
          <a:cs typeface="Arial" panose="020B0604020202020204" pitchFamily="34" charset="0"/>
        </a:defRPr>
      </a:lvl1pPr>
      <a:lvl2pPr marL="827795" indent="-318383" algn="l" rtl="0" eaLnBrk="1" fontAlgn="base" hangingPunct="1">
        <a:spcBef>
          <a:spcPct val="20000"/>
        </a:spcBef>
        <a:spcAft>
          <a:spcPct val="0"/>
        </a:spcAft>
        <a:buFont typeface="Arial" charset="0"/>
        <a:buChar char="•"/>
        <a:defRPr sz="3100" kern="1200">
          <a:solidFill>
            <a:srgbClr val="5F5F5F"/>
          </a:solidFill>
          <a:latin typeface="Gill Sans MT" panose="020B0502020104020203" pitchFamily="34" charset="0"/>
          <a:ea typeface="+mn-ea"/>
          <a:cs typeface="Arial" panose="020B0604020202020204" pitchFamily="34" charset="0"/>
        </a:defRPr>
      </a:lvl2pPr>
      <a:lvl3pPr marL="1273531" indent="-254706" algn="l" rtl="0" eaLnBrk="1" fontAlgn="base" hangingPunct="1">
        <a:spcBef>
          <a:spcPct val="20000"/>
        </a:spcBef>
        <a:spcAft>
          <a:spcPct val="0"/>
        </a:spcAft>
        <a:buFont typeface="Arial" charset="0"/>
        <a:buChar char="•"/>
        <a:defRPr sz="2700" kern="1200">
          <a:solidFill>
            <a:srgbClr val="5F5F5F"/>
          </a:solidFill>
          <a:latin typeface="Gill Sans MT" panose="020B0502020104020203" pitchFamily="34" charset="0"/>
          <a:ea typeface="+mn-ea"/>
          <a:cs typeface="Arial" panose="020B0604020202020204" pitchFamily="34" charset="0"/>
        </a:defRPr>
      </a:lvl3pPr>
      <a:lvl4pPr marL="1782943" indent="-254706" algn="l" rtl="0" eaLnBrk="1" fontAlgn="base" hangingPunct="1">
        <a:spcBef>
          <a:spcPct val="20000"/>
        </a:spcBef>
        <a:spcAft>
          <a:spcPct val="0"/>
        </a:spcAft>
        <a:buFont typeface="Arial" charset="0"/>
        <a:buChar char="•"/>
        <a:defRPr sz="2200" kern="1200">
          <a:solidFill>
            <a:srgbClr val="5F5F5F"/>
          </a:solidFill>
          <a:latin typeface="Gill Sans MT" panose="020B0502020104020203" pitchFamily="34" charset="0"/>
          <a:ea typeface="+mn-ea"/>
          <a:cs typeface="Arial" panose="020B0604020202020204" pitchFamily="34" charset="0"/>
        </a:defRPr>
      </a:lvl4pPr>
      <a:lvl5pPr marL="2292355" indent="-254706" algn="l" rtl="0" eaLnBrk="1" fontAlgn="base" hangingPunct="1">
        <a:spcBef>
          <a:spcPct val="20000"/>
        </a:spcBef>
        <a:spcAft>
          <a:spcPct val="0"/>
        </a:spcAft>
        <a:buFont typeface="Arial" charset="0"/>
        <a:buChar char="•"/>
        <a:defRPr sz="2200" kern="1200">
          <a:solidFill>
            <a:srgbClr val="5F5F5F"/>
          </a:solidFill>
          <a:latin typeface="Gill Sans MT" panose="020B0502020104020203" pitchFamily="34" charset="0"/>
          <a:ea typeface="+mn-ea"/>
          <a:cs typeface="Arial" panose="020B0604020202020204" pitchFamily="34" charset="0"/>
        </a:defRPr>
      </a:lvl5pPr>
      <a:lvl6pPr marL="2801767"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738664"/>
          </a:xfrm>
          <a:prstGeom prst="rect">
            <a:avLst/>
          </a:prstGeom>
        </p:spPr>
        <p:txBody>
          <a:bodyPr wrap="square" lIns="0" tIns="0" rIns="0" bIns="0">
            <a:spAutoFit/>
          </a:bodyPr>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type="body" idx="1"/>
          </p:nvPr>
        </p:nvSpPr>
        <p:spPr>
          <a:xfrm>
            <a:off x="1115061" y="3510999"/>
            <a:ext cx="7828279"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419857" y="7228333"/>
            <a:ext cx="3218687"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502920" y="7228333"/>
            <a:ext cx="2313432"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a:xfrm>
            <a:off x="7242048" y="7228333"/>
            <a:ext cx="2313432"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02678870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Lst>
  <p:txStyles>
    <p:titleStyle>
      <a:lvl1pPr>
        <a:defRPr>
          <a:latin typeface="+mj-lt"/>
          <a:ea typeface="+mj-ea"/>
          <a:cs typeface="+mj-cs"/>
        </a:defRPr>
      </a:lvl1pPr>
    </p:titleStyle>
    <p:bodyStyle>
      <a:lvl1pPr marL="0">
        <a:defRPr>
          <a:latin typeface="+mn-lt"/>
          <a:ea typeface="+mn-ea"/>
          <a:cs typeface="+mn-cs"/>
        </a:defRPr>
      </a:lvl1pPr>
      <a:lvl2pPr marL="332832">
        <a:defRPr>
          <a:latin typeface="+mn-lt"/>
          <a:ea typeface="+mn-ea"/>
          <a:cs typeface="+mn-cs"/>
        </a:defRPr>
      </a:lvl2pPr>
      <a:lvl3pPr marL="665665">
        <a:defRPr>
          <a:latin typeface="+mn-lt"/>
          <a:ea typeface="+mn-ea"/>
          <a:cs typeface="+mn-cs"/>
        </a:defRPr>
      </a:lvl3pPr>
      <a:lvl4pPr marL="998498">
        <a:defRPr>
          <a:latin typeface="+mn-lt"/>
          <a:ea typeface="+mn-ea"/>
          <a:cs typeface="+mn-cs"/>
        </a:defRPr>
      </a:lvl4pPr>
      <a:lvl5pPr marL="1331330">
        <a:defRPr>
          <a:latin typeface="+mn-lt"/>
          <a:ea typeface="+mn-ea"/>
          <a:cs typeface="+mn-cs"/>
        </a:defRPr>
      </a:lvl5pPr>
      <a:lvl6pPr marL="1664162">
        <a:defRPr>
          <a:latin typeface="+mn-lt"/>
          <a:ea typeface="+mn-ea"/>
          <a:cs typeface="+mn-cs"/>
        </a:defRPr>
      </a:lvl6pPr>
      <a:lvl7pPr marL="1996995">
        <a:defRPr>
          <a:latin typeface="+mn-lt"/>
          <a:ea typeface="+mn-ea"/>
          <a:cs typeface="+mn-cs"/>
        </a:defRPr>
      </a:lvl7pPr>
      <a:lvl8pPr marL="2329827">
        <a:defRPr>
          <a:latin typeface="+mn-lt"/>
          <a:ea typeface="+mn-ea"/>
          <a:cs typeface="+mn-cs"/>
        </a:defRPr>
      </a:lvl8pPr>
      <a:lvl9pPr marL="2662659">
        <a:defRPr>
          <a:latin typeface="+mn-lt"/>
          <a:ea typeface="+mn-ea"/>
          <a:cs typeface="+mn-cs"/>
        </a:defRPr>
      </a:lvl9pPr>
    </p:bodyStyle>
    <p:otherStyle>
      <a:lvl1pPr marL="0">
        <a:defRPr>
          <a:latin typeface="+mn-lt"/>
          <a:ea typeface="+mn-ea"/>
          <a:cs typeface="+mn-cs"/>
        </a:defRPr>
      </a:lvl1pPr>
      <a:lvl2pPr marL="332832">
        <a:defRPr>
          <a:latin typeface="+mn-lt"/>
          <a:ea typeface="+mn-ea"/>
          <a:cs typeface="+mn-cs"/>
        </a:defRPr>
      </a:lvl2pPr>
      <a:lvl3pPr marL="665665">
        <a:defRPr>
          <a:latin typeface="+mn-lt"/>
          <a:ea typeface="+mn-ea"/>
          <a:cs typeface="+mn-cs"/>
        </a:defRPr>
      </a:lvl3pPr>
      <a:lvl4pPr marL="998498">
        <a:defRPr>
          <a:latin typeface="+mn-lt"/>
          <a:ea typeface="+mn-ea"/>
          <a:cs typeface="+mn-cs"/>
        </a:defRPr>
      </a:lvl4pPr>
      <a:lvl5pPr marL="1331330">
        <a:defRPr>
          <a:latin typeface="+mn-lt"/>
          <a:ea typeface="+mn-ea"/>
          <a:cs typeface="+mn-cs"/>
        </a:defRPr>
      </a:lvl5pPr>
      <a:lvl6pPr marL="1664162">
        <a:defRPr>
          <a:latin typeface="+mn-lt"/>
          <a:ea typeface="+mn-ea"/>
          <a:cs typeface="+mn-cs"/>
        </a:defRPr>
      </a:lvl6pPr>
      <a:lvl7pPr marL="1996995">
        <a:defRPr>
          <a:latin typeface="+mn-lt"/>
          <a:ea typeface="+mn-ea"/>
          <a:cs typeface="+mn-cs"/>
        </a:defRPr>
      </a:lvl7pPr>
      <a:lvl8pPr marL="2329827">
        <a:defRPr>
          <a:latin typeface="+mn-lt"/>
          <a:ea typeface="+mn-ea"/>
          <a:cs typeface="+mn-cs"/>
        </a:defRPr>
      </a:lvl8pPr>
      <a:lvl9pPr marL="2662659">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hyperlink" Target="https://www.measureevaluation.org/prism"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measureevaluation.org/" TargetMode="External"/><Relationship Id="rId2" Type="http://schemas.openxmlformats.org/officeDocument/2006/relationships/notesSlide" Target="../notesSlides/notesSlide12.xml"/><Relationship Id="rId1" Type="http://schemas.openxmlformats.org/officeDocument/2006/relationships/slideLayout" Target="../slideLayouts/slideLayout29.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object 5"/>
          <p:cNvSpPr/>
          <p:nvPr/>
        </p:nvSpPr>
        <p:spPr>
          <a:xfrm>
            <a:off x="0" y="1371600"/>
            <a:ext cx="10058400" cy="527494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D7D4B2"/>
          </a:solidFill>
        </p:spPr>
        <p:txBody>
          <a:bodyPr wrap="square" lIns="0" tIns="0" rIns="0" bIns="0" rtlCol="0"/>
          <a:lstStyle/>
          <a:p>
            <a:endParaRPr dirty="0"/>
          </a:p>
        </p:txBody>
      </p:sp>
      <p:sp>
        <p:nvSpPr>
          <p:cNvPr id="2" name="object 2"/>
          <p:cNvSpPr/>
          <p:nvPr/>
        </p:nvSpPr>
        <p:spPr>
          <a:xfrm>
            <a:off x="0" y="1295400"/>
            <a:ext cx="0" cy="5293360"/>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endParaRPr dirty="0"/>
          </a:p>
        </p:txBody>
      </p:sp>
      <p:sp>
        <p:nvSpPr>
          <p:cNvPr id="3" name="object 3"/>
          <p:cNvSpPr/>
          <p:nvPr/>
        </p:nvSpPr>
        <p:spPr>
          <a:xfrm>
            <a:off x="0" y="0"/>
            <a:ext cx="10058400" cy="137160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565287"/>
          </a:solidFill>
        </p:spPr>
        <p:txBody>
          <a:bodyPr wrap="square" lIns="0" tIns="0" rIns="0" bIns="0" rtlCol="0"/>
          <a:lstStyle/>
          <a:p>
            <a:endParaRPr dirty="0"/>
          </a:p>
        </p:txBody>
      </p:sp>
      <p:sp>
        <p:nvSpPr>
          <p:cNvPr id="9" name="object 9"/>
          <p:cNvSpPr txBox="1"/>
          <p:nvPr/>
        </p:nvSpPr>
        <p:spPr>
          <a:xfrm>
            <a:off x="5908040" y="5378083"/>
            <a:ext cx="4493260" cy="884858"/>
          </a:xfrm>
          <a:prstGeom prst="rect">
            <a:avLst/>
          </a:prstGeom>
        </p:spPr>
        <p:txBody>
          <a:bodyPr vert="horz" wrap="square" lIns="0" tIns="0" rIns="0" bIns="0" rtlCol="0">
            <a:spAutoFit/>
          </a:bodyPr>
          <a:lstStyle/>
          <a:p>
            <a:pPr marL="12700">
              <a:lnSpc>
                <a:spcPts val="2250"/>
              </a:lnSpc>
            </a:pPr>
            <a:r>
              <a:rPr lang="en-US" sz="2000" b="1" dirty="0">
                <a:solidFill>
                  <a:srgbClr val="565287"/>
                </a:solidFill>
                <a:latin typeface="Century Gothic" panose="020B0502020202020204" pitchFamily="34" charset="0"/>
                <a:cs typeface="Futura LT Pro Book"/>
              </a:rPr>
              <a:t>MEASURE </a:t>
            </a:r>
            <a:r>
              <a:rPr lang="en-US" sz="2000" dirty="0">
                <a:solidFill>
                  <a:srgbClr val="565287"/>
                </a:solidFill>
                <a:latin typeface="Century Gothic" panose="020B0502020202020204" pitchFamily="34" charset="0"/>
                <a:cs typeface="Futura LT Pro Book"/>
              </a:rPr>
              <a:t>Evaluation</a:t>
            </a:r>
          </a:p>
          <a:p>
            <a:pPr marL="12700">
              <a:lnSpc>
                <a:spcPts val="2250"/>
              </a:lnSpc>
            </a:pPr>
            <a:endParaRPr lang="en-US" sz="2000" b="1" dirty="0">
              <a:solidFill>
                <a:srgbClr val="565287"/>
              </a:solidFill>
              <a:latin typeface="Century Gothic" panose="020B0502020202020204" pitchFamily="34" charset="0"/>
              <a:cs typeface="Futura LT Pro Book"/>
            </a:endParaRPr>
          </a:p>
          <a:p>
            <a:pPr marL="12700">
              <a:lnSpc>
                <a:spcPts val="2250"/>
              </a:lnSpc>
            </a:pPr>
            <a:r>
              <a:rPr lang="en-US" sz="2000" b="1" dirty="0">
                <a:solidFill>
                  <a:srgbClr val="565287"/>
                </a:solidFill>
                <a:latin typeface="Century Gothic" panose="020B0502020202020204" pitchFamily="34" charset="0"/>
                <a:cs typeface="Futura LT Pro Book"/>
              </a:rPr>
              <a:t>Date:</a:t>
            </a:r>
            <a:endParaRPr sz="2000" b="1" dirty="0">
              <a:solidFill>
                <a:srgbClr val="565287"/>
              </a:solidFill>
              <a:latin typeface="Century Gothic" panose="020B0502020202020204" pitchFamily="34" charset="0"/>
              <a:cs typeface="Futura LT Pro Book"/>
            </a:endParaRPr>
          </a:p>
        </p:txBody>
      </p:sp>
      <p:sp>
        <p:nvSpPr>
          <p:cNvPr id="12" name="object 7"/>
          <p:cNvSpPr txBox="1"/>
          <p:nvPr/>
        </p:nvSpPr>
        <p:spPr>
          <a:xfrm>
            <a:off x="609600" y="460725"/>
            <a:ext cx="8053655" cy="846386"/>
          </a:xfrm>
          <a:prstGeom prst="rect">
            <a:avLst/>
          </a:prstGeom>
        </p:spPr>
        <p:txBody>
          <a:bodyPr vert="horz" wrap="square" lIns="0" tIns="0" rIns="0" bIns="0" rtlCol="0">
            <a:spAutoFit/>
          </a:bodyPr>
          <a:lstStyle/>
          <a:p>
            <a:pPr marL="12700">
              <a:lnSpc>
                <a:spcPts val="3300"/>
              </a:lnSpc>
            </a:pPr>
            <a:r>
              <a:rPr lang="en-US" sz="3000" spc="-150" dirty="0">
                <a:solidFill>
                  <a:schemeClr val="bg1"/>
                </a:solidFill>
                <a:latin typeface="Century Gothic" panose="020B0502020202020204" pitchFamily="34" charset="0"/>
                <a:cs typeface="Futura LT Pro Book"/>
              </a:rPr>
              <a:t>Performance of Routine Information System Management (PRISM)</a:t>
            </a:r>
            <a:endParaRPr sz="3000" spc="-150" dirty="0">
              <a:solidFill>
                <a:schemeClr val="bg1"/>
              </a:solidFill>
              <a:latin typeface="Century Gothic" panose="020B0502020202020204" pitchFamily="34" charset="0"/>
              <a:cs typeface="Futura LT Pro Book"/>
            </a:endParaRPr>
          </a:p>
        </p:txBody>
      </p:sp>
      <p:sp>
        <p:nvSpPr>
          <p:cNvPr id="13" name="object 8"/>
          <p:cNvSpPr txBox="1"/>
          <p:nvPr/>
        </p:nvSpPr>
        <p:spPr>
          <a:xfrm>
            <a:off x="685800" y="1768234"/>
            <a:ext cx="8915399" cy="3334246"/>
          </a:xfrm>
          <a:prstGeom prst="rect">
            <a:avLst/>
          </a:prstGeom>
        </p:spPr>
        <p:txBody>
          <a:bodyPr vert="horz" wrap="square" lIns="0" tIns="0" rIns="0" bIns="0" rtlCol="0">
            <a:spAutoFit/>
          </a:bodyPr>
          <a:lstStyle/>
          <a:p>
            <a:pPr marL="12700">
              <a:lnSpc>
                <a:spcPts val="6495"/>
              </a:lnSpc>
            </a:pPr>
            <a:r>
              <a:rPr lang="en-US" sz="4800" b="1" spc="-229" dirty="0">
                <a:latin typeface="Century Gothic" panose="020B0502020202020204" pitchFamily="34" charset="0"/>
                <a:cs typeface="Futura LT Pro Book"/>
              </a:rPr>
              <a:t>Assessment Training </a:t>
            </a:r>
          </a:p>
          <a:p>
            <a:pPr marL="12700">
              <a:lnSpc>
                <a:spcPts val="6495"/>
              </a:lnSpc>
            </a:pPr>
            <a:r>
              <a:rPr lang="en-US" sz="4800" b="1" spc="-265" dirty="0">
                <a:solidFill>
                  <a:srgbClr val="565287"/>
                </a:solidFill>
                <a:latin typeface="Century Gothic" panose="020B0502020202020204" pitchFamily="34" charset="0"/>
                <a:cs typeface="Gill Sans MT"/>
              </a:rPr>
              <a:t>Session 5:</a:t>
            </a:r>
          </a:p>
          <a:p>
            <a:pPr marL="12700">
              <a:lnSpc>
                <a:spcPts val="6495"/>
              </a:lnSpc>
            </a:pPr>
            <a:r>
              <a:rPr lang="en-US" sz="4800" spc="-265" dirty="0">
                <a:latin typeface="Century Gothic" panose="020B0502020202020204" pitchFamily="34" charset="0"/>
                <a:cs typeface="Gill Sans MT"/>
              </a:rPr>
              <a:t>Measuring Data Quality</a:t>
            </a:r>
          </a:p>
          <a:p>
            <a:pPr marL="12700">
              <a:lnSpc>
                <a:spcPts val="6495"/>
              </a:lnSpc>
            </a:pPr>
            <a:endParaRPr lang="en-US" sz="4800" b="1" spc="-265" dirty="0">
              <a:solidFill>
                <a:srgbClr val="008C84"/>
              </a:solidFill>
              <a:latin typeface="Century Gothic" panose="020B0502020202020204" pitchFamily="34" charset="0"/>
              <a:cs typeface="Gill Sans MT"/>
            </a:endParaRPr>
          </a:p>
        </p:txBody>
      </p:sp>
      <p:grpSp>
        <p:nvGrpSpPr>
          <p:cNvPr id="14" name="Group 13"/>
          <p:cNvGrpSpPr/>
          <p:nvPr/>
        </p:nvGrpSpPr>
        <p:grpSpPr>
          <a:xfrm>
            <a:off x="7086600" y="6726596"/>
            <a:ext cx="2081893" cy="990600"/>
            <a:chOff x="7086600" y="6707546"/>
            <a:chExt cx="2081893" cy="990600"/>
          </a:xfrm>
        </p:grpSpPr>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6600" y="6707546"/>
              <a:ext cx="1158596" cy="990600"/>
            </a:xfrm>
            <a:prstGeom prst="rect">
              <a:avLst/>
            </a:prstGeom>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8200" y="6859946"/>
              <a:ext cx="710293" cy="685800"/>
            </a:xfrm>
            <a:prstGeom prst="rect">
              <a:avLst/>
            </a:prstGeom>
          </p:spPr>
        </p:pic>
      </p:gr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82" y="-6020"/>
            <a:ext cx="10064182" cy="42672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85800" y="457200"/>
            <a:ext cx="9708039" cy="1066800"/>
          </a:xfrm>
        </p:spPr>
        <p:txBody>
          <a:bodyPr>
            <a:noAutofit/>
          </a:bodyPr>
          <a:lstStyle/>
          <a:p>
            <a:pPr algn="l" eaLnBrk="1" hangingPunct="1">
              <a:lnSpc>
                <a:spcPts val="3500"/>
              </a:lnSpc>
              <a:defRPr/>
            </a:pPr>
            <a:r>
              <a:rPr lang="en-US" altLang="en-US" sz="3600" kern="1200" dirty="0">
                <a:latin typeface="Century Gothic" panose="020B0502020202020204" pitchFamily="34" charset="0"/>
              </a:rPr>
              <a:t>Most common problems affecting data quality across system levels</a:t>
            </a:r>
          </a:p>
        </p:txBody>
      </p:sp>
      <p:sp>
        <p:nvSpPr>
          <p:cNvPr id="5" name="Text Box 3"/>
          <p:cNvSpPr txBox="1">
            <a:spLocks noChangeArrowheads="1"/>
          </p:cNvSpPr>
          <p:nvPr/>
        </p:nvSpPr>
        <p:spPr bwMode="auto">
          <a:xfrm>
            <a:off x="533400" y="1605516"/>
            <a:ext cx="9067800" cy="5709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lstStyle>
            <a:lvl1pPr marL="342900" indent="-342900" defTabSz="912813" eaLnBrk="0" hangingPunct="0">
              <a:tabLst>
                <a:tab pos="176213" algn="l"/>
              </a:tabLst>
              <a:defRPr>
                <a:solidFill>
                  <a:schemeClr val="tx1"/>
                </a:solidFill>
                <a:latin typeface="Arial" charset="0"/>
              </a:defRPr>
            </a:lvl1pPr>
            <a:lvl2pPr marL="742950" indent="-285750" defTabSz="912813" eaLnBrk="0" hangingPunct="0">
              <a:tabLst>
                <a:tab pos="176213" algn="l"/>
              </a:tabLst>
              <a:defRPr>
                <a:solidFill>
                  <a:schemeClr val="tx1"/>
                </a:solidFill>
                <a:latin typeface="Arial" charset="0"/>
              </a:defRPr>
            </a:lvl2pPr>
            <a:lvl3pPr marL="1143000" indent="-228600" defTabSz="912813" eaLnBrk="0" hangingPunct="0">
              <a:tabLst>
                <a:tab pos="176213" algn="l"/>
              </a:tabLst>
              <a:defRPr>
                <a:solidFill>
                  <a:schemeClr val="tx1"/>
                </a:solidFill>
                <a:latin typeface="Arial" charset="0"/>
              </a:defRPr>
            </a:lvl3pPr>
            <a:lvl4pPr marL="1600200" indent="-228600" defTabSz="912813" eaLnBrk="0" hangingPunct="0">
              <a:tabLst>
                <a:tab pos="176213" algn="l"/>
              </a:tabLst>
              <a:defRPr>
                <a:solidFill>
                  <a:schemeClr val="tx1"/>
                </a:solidFill>
                <a:latin typeface="Arial" charset="0"/>
              </a:defRPr>
            </a:lvl4pPr>
            <a:lvl5pPr marL="2057400" indent="-228600" defTabSz="912813" eaLnBrk="0" hangingPunct="0">
              <a:tabLst>
                <a:tab pos="176213" algn="l"/>
              </a:tabLst>
              <a:defRPr>
                <a:solidFill>
                  <a:schemeClr val="tx1"/>
                </a:solidFill>
                <a:latin typeface="Arial" charset="0"/>
              </a:defRPr>
            </a:lvl5pPr>
            <a:lvl6pPr marL="2514600" indent="-228600" defTabSz="912813" eaLnBrk="0" fontAlgn="base" hangingPunct="0">
              <a:spcBef>
                <a:spcPct val="0"/>
              </a:spcBef>
              <a:spcAft>
                <a:spcPct val="0"/>
              </a:spcAft>
              <a:tabLst>
                <a:tab pos="176213" algn="l"/>
              </a:tabLst>
              <a:defRPr>
                <a:solidFill>
                  <a:schemeClr val="tx1"/>
                </a:solidFill>
                <a:latin typeface="Arial" charset="0"/>
              </a:defRPr>
            </a:lvl6pPr>
            <a:lvl7pPr marL="2971800" indent="-228600" defTabSz="912813" eaLnBrk="0" fontAlgn="base" hangingPunct="0">
              <a:spcBef>
                <a:spcPct val="0"/>
              </a:spcBef>
              <a:spcAft>
                <a:spcPct val="0"/>
              </a:spcAft>
              <a:tabLst>
                <a:tab pos="176213" algn="l"/>
              </a:tabLst>
              <a:defRPr>
                <a:solidFill>
                  <a:schemeClr val="tx1"/>
                </a:solidFill>
                <a:latin typeface="Arial" charset="0"/>
              </a:defRPr>
            </a:lvl7pPr>
            <a:lvl8pPr marL="3429000" indent="-228600" defTabSz="912813" eaLnBrk="0" fontAlgn="base" hangingPunct="0">
              <a:spcBef>
                <a:spcPct val="0"/>
              </a:spcBef>
              <a:spcAft>
                <a:spcPct val="0"/>
              </a:spcAft>
              <a:tabLst>
                <a:tab pos="176213" algn="l"/>
              </a:tabLst>
              <a:defRPr>
                <a:solidFill>
                  <a:schemeClr val="tx1"/>
                </a:solidFill>
                <a:latin typeface="Arial" charset="0"/>
              </a:defRPr>
            </a:lvl8pPr>
            <a:lvl9pPr marL="3886200" indent="-228600" defTabSz="912813" eaLnBrk="0" fontAlgn="base" hangingPunct="0">
              <a:spcBef>
                <a:spcPct val="0"/>
              </a:spcBef>
              <a:spcAft>
                <a:spcPct val="0"/>
              </a:spcAft>
              <a:tabLst>
                <a:tab pos="176213" algn="l"/>
              </a:tabLst>
              <a:defRPr>
                <a:solidFill>
                  <a:schemeClr val="tx1"/>
                </a:solidFill>
                <a:latin typeface="Arial" charset="0"/>
              </a:defRPr>
            </a:lvl9pPr>
          </a:lstStyle>
          <a:p>
            <a:pPr marL="457200" indent="-457200" eaLnBrk="1" hangingPunct="1">
              <a:spcBef>
                <a:spcPts val="669"/>
              </a:spcBef>
              <a:buClr>
                <a:schemeClr val="tx1">
                  <a:lumMod val="65000"/>
                  <a:lumOff val="35000"/>
                </a:schemeClr>
              </a:buClr>
              <a:buSzPct val="125000"/>
              <a:buFont typeface="Arial" charset="0"/>
              <a:buChar char="•"/>
              <a:defRPr/>
            </a:pPr>
            <a:r>
              <a:rPr lang="en-US" sz="2200" dirty="0">
                <a:latin typeface="Century Gothic" panose="020B0502020202020204" pitchFamily="34" charset="0"/>
                <a:ea typeface="Century Gothic" charset="0"/>
                <a:cs typeface="Century Gothic" charset="0"/>
              </a:rPr>
              <a:t>Lack of guidelines for filling out the main data sources and reporting forms.</a:t>
            </a:r>
          </a:p>
          <a:p>
            <a:pPr marL="457200" indent="-457200" eaLnBrk="1" hangingPunct="1">
              <a:spcBef>
                <a:spcPts val="669"/>
              </a:spcBef>
              <a:buClr>
                <a:schemeClr val="tx1">
                  <a:lumMod val="65000"/>
                  <a:lumOff val="35000"/>
                </a:schemeClr>
              </a:buClr>
              <a:buSzPct val="125000"/>
              <a:buFont typeface="Arial" charset="0"/>
              <a:buChar char="•"/>
              <a:defRPr/>
            </a:pPr>
            <a:r>
              <a:rPr lang="en-ZA" altLang="en-US" sz="2200" kern="0" dirty="0">
                <a:latin typeface="Century Gothic" panose="020B0502020202020204" pitchFamily="34" charset="0"/>
              </a:rPr>
              <a:t>Data management operational processes are not documented.</a:t>
            </a:r>
            <a:endParaRPr lang="en-US" sz="2200" dirty="0">
              <a:latin typeface="Century Gothic" panose="020B0502020202020204" pitchFamily="34" charset="0"/>
              <a:ea typeface="Century Gothic" charset="0"/>
              <a:cs typeface="Century Gothic" charset="0"/>
            </a:endParaRPr>
          </a:p>
          <a:p>
            <a:pPr marL="457200" indent="-457200" eaLnBrk="1" hangingPunct="1">
              <a:spcBef>
                <a:spcPts val="669"/>
              </a:spcBef>
              <a:buClr>
                <a:schemeClr val="tx1">
                  <a:lumMod val="65000"/>
                  <a:lumOff val="35000"/>
                </a:schemeClr>
              </a:buClr>
              <a:buSzPct val="125000"/>
              <a:buFont typeface="Arial" charset="0"/>
              <a:buChar char="•"/>
              <a:defRPr/>
            </a:pPr>
            <a:r>
              <a:rPr lang="en-US" sz="2200" dirty="0">
                <a:latin typeface="Century Gothic" panose="020B0502020202020204" pitchFamily="34" charset="0"/>
                <a:ea typeface="Century Gothic" charset="0"/>
                <a:cs typeface="Century Gothic" charset="0"/>
              </a:rPr>
              <a:t>Personnel are not trained in the use of data sources and reporting forms.</a:t>
            </a:r>
          </a:p>
          <a:p>
            <a:pPr marL="457200" indent="-457200" eaLnBrk="1" hangingPunct="1">
              <a:spcBef>
                <a:spcPts val="669"/>
              </a:spcBef>
              <a:buClr>
                <a:schemeClr val="tx1">
                  <a:lumMod val="65000"/>
                  <a:lumOff val="35000"/>
                </a:schemeClr>
              </a:buClr>
              <a:buSzPct val="125000"/>
              <a:buFont typeface="Arial" charset="0"/>
              <a:buChar char="•"/>
              <a:defRPr/>
            </a:pPr>
            <a:r>
              <a:rPr lang="en-US" sz="2200" dirty="0">
                <a:latin typeface="Century Gothic" panose="020B0502020202020204" pitchFamily="34" charset="0"/>
                <a:ea typeface="Century Gothic" charset="0"/>
                <a:cs typeface="Century Gothic" charset="0"/>
              </a:rPr>
              <a:t>Misunderstanding about how to compile data, use tally sheets, and prepare reports.</a:t>
            </a:r>
          </a:p>
          <a:p>
            <a:pPr marL="457200" indent="-457200" eaLnBrk="1" hangingPunct="1">
              <a:spcBef>
                <a:spcPts val="669"/>
              </a:spcBef>
              <a:buClr>
                <a:schemeClr val="tx1">
                  <a:lumMod val="65000"/>
                  <a:lumOff val="35000"/>
                </a:schemeClr>
              </a:buClr>
              <a:buSzPct val="125000"/>
              <a:buFont typeface="Arial" charset="0"/>
              <a:buChar char="•"/>
              <a:defRPr/>
            </a:pPr>
            <a:r>
              <a:rPr lang="en-US" sz="2200" dirty="0">
                <a:latin typeface="Century Gothic" panose="020B0502020202020204" pitchFamily="34" charset="0"/>
                <a:ea typeface="Century Gothic" charset="0"/>
                <a:cs typeface="Century Gothic" charset="0"/>
              </a:rPr>
              <a:t>Data collection and reporting forms are not standardized; different groups have their own formats. </a:t>
            </a:r>
          </a:p>
          <a:p>
            <a:pPr marL="457200" indent="-457200" eaLnBrk="1" hangingPunct="1">
              <a:spcBef>
                <a:spcPts val="669"/>
              </a:spcBef>
              <a:buClr>
                <a:schemeClr val="tx1">
                  <a:lumMod val="65000"/>
                  <a:lumOff val="35000"/>
                </a:schemeClr>
              </a:buClr>
              <a:buSzPct val="125000"/>
              <a:buFont typeface="Arial" charset="0"/>
              <a:buChar char="•"/>
              <a:defRPr/>
            </a:pPr>
            <a:r>
              <a:rPr lang="en-US" sz="2200" dirty="0">
                <a:latin typeface="Century Gothic" panose="020B0502020202020204" pitchFamily="34" charset="0"/>
                <a:ea typeface="Century Gothic" charset="0"/>
                <a:cs typeface="Century Gothic" charset="0"/>
              </a:rPr>
              <a:t>Math errors occur during data consolidation from data sources, affecting report preparation.</a:t>
            </a:r>
          </a:p>
          <a:p>
            <a:pPr marL="457200" indent="-457200" eaLnBrk="1" hangingPunct="1">
              <a:spcBef>
                <a:spcPts val="669"/>
              </a:spcBef>
              <a:buClr>
                <a:schemeClr val="tx1">
                  <a:lumMod val="65000"/>
                  <a:lumOff val="35000"/>
                </a:schemeClr>
              </a:buClr>
              <a:buSzPct val="125000"/>
              <a:buFont typeface="Arial" charset="0"/>
              <a:buChar char="•"/>
              <a:defRPr/>
            </a:pPr>
            <a:r>
              <a:rPr lang="en-US" sz="2200" dirty="0">
                <a:latin typeface="Century Gothic" panose="020B0502020202020204" pitchFamily="34" charset="0"/>
                <a:ea typeface="Century Gothic" charset="0"/>
                <a:cs typeface="Century Gothic" charset="0"/>
              </a:rPr>
              <a:t>There is no review process before a report’s submission to the next level.</a:t>
            </a:r>
          </a:p>
          <a:p>
            <a:pPr marL="457200" indent="-457200" eaLnBrk="1" hangingPunct="1">
              <a:spcBef>
                <a:spcPts val="669"/>
              </a:spcBef>
              <a:buClr>
                <a:schemeClr val="tx1">
                  <a:lumMod val="65000"/>
                  <a:lumOff val="35000"/>
                </a:schemeClr>
              </a:buClr>
              <a:buSzPct val="125000"/>
              <a:buFont typeface="Arial" charset="0"/>
              <a:buChar char="•"/>
              <a:defRPr/>
            </a:pPr>
            <a:r>
              <a:rPr lang="en-ZA" altLang="en-US" sz="2200" kern="0" dirty="0">
                <a:solidFill>
                  <a:srgbClr val="000000"/>
                </a:solidFill>
                <a:latin typeface="Century Gothic" panose="020B0502020202020204" pitchFamily="34" charset="0"/>
              </a:rPr>
              <a:t>There are parallel data systems to collect the same indicator.</a:t>
            </a:r>
            <a:endParaRPr lang="en-ZA" altLang="en-US" sz="2200" kern="0" dirty="0">
              <a:latin typeface="Century Gothic" panose="020B0502020202020204" pitchFamily="34" charset="0"/>
            </a:endParaRPr>
          </a:p>
          <a:p>
            <a:pPr marL="457200" indent="-457200" eaLnBrk="1" hangingPunct="1">
              <a:spcBef>
                <a:spcPts val="669"/>
              </a:spcBef>
              <a:buClr>
                <a:schemeClr val="tx1">
                  <a:lumMod val="65000"/>
                  <a:lumOff val="35000"/>
                </a:schemeClr>
              </a:buClr>
              <a:buSzPct val="125000"/>
              <a:buFont typeface="Arial" charset="0"/>
              <a:buChar char="•"/>
              <a:defRPr/>
            </a:pPr>
            <a:endParaRPr lang="en-US" sz="2000" dirty="0">
              <a:latin typeface="Century Gothic" panose="020B0502020202020204" pitchFamily="34" charset="0"/>
              <a:ea typeface="Century Gothic" charset="0"/>
              <a:cs typeface="Century Gothic" charset="0"/>
            </a:endParaRPr>
          </a:p>
          <a:p>
            <a:pPr marL="457200" indent="-457200" eaLnBrk="1" hangingPunct="1">
              <a:lnSpc>
                <a:spcPct val="150000"/>
              </a:lnSpc>
              <a:spcBef>
                <a:spcPts val="669"/>
              </a:spcBef>
              <a:buClr>
                <a:schemeClr val="tx1">
                  <a:lumMod val="65000"/>
                  <a:lumOff val="35000"/>
                </a:schemeClr>
              </a:buClr>
              <a:buSzPct val="125000"/>
              <a:buFont typeface="Arial" charset="0"/>
              <a:buChar char="•"/>
              <a:defRPr/>
            </a:pPr>
            <a:endParaRPr lang="en-US" sz="1400" dirty="0">
              <a:latin typeface="Century Gothic" charset="0"/>
              <a:ea typeface="Century Gothic" charset="0"/>
              <a:cs typeface="Century Gothic"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82" y="-6020"/>
            <a:ext cx="10064182" cy="426720"/>
          </a:xfrm>
          <a:prstGeom prst="rect">
            <a:avLst/>
          </a:prstGeom>
        </p:spPr>
      </p:pic>
    </p:spTree>
    <p:extLst>
      <p:ext uri="{BB962C8B-B14F-4D97-AF65-F5344CB8AC3E}">
        <p14:creationId xmlns:p14="http://schemas.microsoft.com/office/powerpoint/2010/main" val="3868713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82" y="-6020"/>
            <a:ext cx="10064182" cy="426720"/>
          </a:xfrm>
          <a:prstGeom prst="rect">
            <a:avLst/>
          </a:prstGeom>
        </p:spPr>
      </p:pic>
      <p:sp>
        <p:nvSpPr>
          <p:cNvPr id="7" name="Text Placeholder 2">
            <a:extLst>
              <a:ext uri="{FF2B5EF4-FFF2-40B4-BE49-F238E27FC236}">
                <a16:creationId xmlns:a16="http://schemas.microsoft.com/office/drawing/2014/main" id="{140F74E7-5BB3-412D-920B-2F79951147C3}"/>
              </a:ext>
            </a:extLst>
          </p:cNvPr>
          <p:cNvSpPr>
            <a:spLocks noGrp="1"/>
          </p:cNvSpPr>
          <p:nvPr>
            <p:ph type="body" idx="1"/>
          </p:nvPr>
        </p:nvSpPr>
        <p:spPr>
          <a:xfrm>
            <a:off x="453735" y="1638300"/>
            <a:ext cx="8995065" cy="6032421"/>
          </a:xfrm>
        </p:spPr>
        <p:txBody>
          <a:bodyPr/>
          <a:lstStyle/>
          <a:p>
            <a:r>
              <a:rPr lang="en-US" sz="2800" dirty="0">
                <a:latin typeface="Century Gothic" panose="020B0502020202020204" pitchFamily="34" charset="0"/>
              </a:rPr>
              <a:t>This slide deck is one of nine in the PRISM Series Training Kit, which also includes a Participant’s Manual and a Facilitator’s Manual. </a:t>
            </a:r>
          </a:p>
          <a:p>
            <a:endParaRPr lang="en-US" sz="2800" dirty="0">
              <a:latin typeface="Century Gothic" panose="020B0502020202020204" pitchFamily="34" charset="0"/>
            </a:endParaRPr>
          </a:p>
          <a:p>
            <a:r>
              <a:rPr lang="en-US" sz="2800" dirty="0">
                <a:latin typeface="Century Gothic" panose="020B0502020202020204" pitchFamily="34" charset="0"/>
              </a:rPr>
              <a:t>Also in the PRISM Series is a Toolkit (the centerpiece of the series) and a User’s Kit.</a:t>
            </a:r>
          </a:p>
          <a:p>
            <a:endParaRPr lang="en-US" sz="2800" dirty="0">
              <a:latin typeface="Century Gothic" panose="020B0502020202020204" pitchFamily="34" charset="0"/>
            </a:endParaRPr>
          </a:p>
          <a:p>
            <a:r>
              <a:rPr lang="en-US" sz="2800" dirty="0">
                <a:latin typeface="Century Gothic" panose="020B0502020202020204" pitchFamily="34" charset="0"/>
              </a:rPr>
              <a:t>The PRISM Series is available in its entirety on MEASURE Evaluation’s website, here:</a:t>
            </a:r>
          </a:p>
          <a:p>
            <a:endParaRPr lang="en-US" sz="2800" dirty="0">
              <a:latin typeface="Century Gothic" panose="020B0502020202020204" pitchFamily="34" charset="0"/>
            </a:endParaRPr>
          </a:p>
          <a:p>
            <a:r>
              <a:rPr lang="en-US" sz="2800" u="sng" dirty="0">
                <a:latin typeface="Century Gothic" panose="020B0502020202020204" pitchFamily="34" charset="0"/>
                <a:hlinkClick r:id="rId4"/>
              </a:rPr>
              <a:t>https://www.measureevaluation.org/prism</a:t>
            </a:r>
            <a:endParaRPr lang="en-US" sz="2800" dirty="0">
              <a:latin typeface="Century Gothic" panose="020B0502020202020204" pitchFamily="34" charset="0"/>
            </a:endParaRPr>
          </a:p>
          <a:p>
            <a:endParaRPr lang="en-US" sz="2800" dirty="0">
              <a:latin typeface="Century Gothic" panose="020B0502020202020204" pitchFamily="34" charset="0"/>
            </a:endParaRPr>
          </a:p>
          <a:p>
            <a:endParaRPr lang="en-US" sz="2800" dirty="0">
              <a:latin typeface="Century Gothic" panose="020B0502020202020204" pitchFamily="34" charset="0"/>
            </a:endParaRPr>
          </a:p>
          <a:p>
            <a:endParaRPr lang="en-US" sz="2800" dirty="0">
              <a:latin typeface="Century Gothic" panose="020B0502020202020204" pitchFamily="34" charset="0"/>
            </a:endParaRPr>
          </a:p>
        </p:txBody>
      </p:sp>
      <p:sp>
        <p:nvSpPr>
          <p:cNvPr id="8" name="Title 1">
            <a:extLst>
              <a:ext uri="{FF2B5EF4-FFF2-40B4-BE49-F238E27FC236}">
                <a16:creationId xmlns:a16="http://schemas.microsoft.com/office/drawing/2014/main" id="{08389888-C2D0-40F4-BCB5-402552A63AD7}"/>
              </a:ext>
            </a:extLst>
          </p:cNvPr>
          <p:cNvSpPr>
            <a:spLocks noGrp="1"/>
          </p:cNvSpPr>
          <p:nvPr>
            <p:ph type="title"/>
          </p:nvPr>
        </p:nvSpPr>
        <p:spPr>
          <a:xfrm>
            <a:off x="419099" y="533400"/>
            <a:ext cx="9220200" cy="1477328"/>
          </a:xfrm>
        </p:spPr>
        <p:txBody>
          <a:bodyPr/>
          <a:lstStyle/>
          <a:p>
            <a:r>
              <a:rPr lang="en-US" dirty="0"/>
              <a:t>How to access the PRISM Series</a:t>
            </a:r>
          </a:p>
        </p:txBody>
      </p:sp>
    </p:spTree>
    <p:extLst>
      <p:ext uri="{BB962C8B-B14F-4D97-AF65-F5344CB8AC3E}">
        <p14:creationId xmlns:p14="http://schemas.microsoft.com/office/powerpoint/2010/main" val="6596886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2000" y="2388534"/>
            <a:ext cx="8382000" cy="3231654"/>
          </a:xfrm>
          <a:prstGeom prst="rect">
            <a:avLst/>
          </a:prstGeom>
        </p:spPr>
        <p:txBody>
          <a:bodyPr vert="horz" wrap="square" lIns="0" tIns="0" rIns="0" bIns="0" rtlCol="0">
            <a:spAutoFit/>
          </a:bodyPr>
          <a:lstStyle/>
          <a:p>
            <a:pPr marL="9245" marR="596325" defTabSz="665665"/>
            <a:r>
              <a:rPr sz="2000" dirty="0">
                <a:solidFill>
                  <a:srgbClr val="FFFFFF"/>
                </a:solidFill>
                <a:latin typeface="Futura LT Pro Book"/>
                <a:cs typeface="Futura LT Pro Book"/>
              </a:rPr>
              <a:t>MEASURE Evaluation is funded by the</a:t>
            </a:r>
            <a:r>
              <a:rPr sz="2000" spc="-21" dirty="0">
                <a:solidFill>
                  <a:srgbClr val="FFFFFF"/>
                </a:solidFill>
                <a:latin typeface="Futura LT Pro Book"/>
                <a:cs typeface="Futura LT Pro Book"/>
              </a:rPr>
              <a:t> </a:t>
            </a:r>
            <a:r>
              <a:rPr lang="en-US" sz="2000" spc="-44" dirty="0">
                <a:solidFill>
                  <a:srgbClr val="FFFFFF"/>
                </a:solidFill>
                <a:latin typeface="Futura LT Pro Book"/>
                <a:cs typeface="Futura LT Pro Book"/>
              </a:rPr>
              <a:t>United States </a:t>
            </a:r>
            <a:r>
              <a:rPr sz="2000" dirty="0">
                <a:solidFill>
                  <a:srgbClr val="FFFFFF"/>
                </a:solidFill>
                <a:latin typeface="Futura LT Pro Book"/>
                <a:cs typeface="Futura LT Pro Book"/>
              </a:rPr>
              <a:t>Agency for Inte</a:t>
            </a:r>
            <a:r>
              <a:rPr sz="2000" spc="11" dirty="0">
                <a:solidFill>
                  <a:srgbClr val="FFFFFF"/>
                </a:solidFill>
                <a:latin typeface="Futura LT Pro Book"/>
                <a:cs typeface="Futura LT Pro Book"/>
              </a:rPr>
              <a:t>r</a:t>
            </a:r>
            <a:r>
              <a:rPr sz="2000" dirty="0">
                <a:solidFill>
                  <a:srgbClr val="FFFFFF"/>
                </a:solidFill>
                <a:latin typeface="Futura LT Pro Book"/>
                <a:cs typeface="Futura LT Pro Book"/>
              </a:rPr>
              <a:t>national Development (USAID)</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under </a:t>
            </a:r>
            <a:r>
              <a:rPr lang="en-US" sz="2000" dirty="0">
                <a:solidFill>
                  <a:srgbClr val="FFFFFF"/>
                </a:solidFill>
                <a:latin typeface="Futura LT Pro Book"/>
                <a:cs typeface="Futura LT Pro Book"/>
              </a:rPr>
              <a:t>the </a:t>
            </a:r>
            <a:r>
              <a:rPr sz="2000" dirty="0">
                <a:solidFill>
                  <a:srgbClr val="FFFFFF"/>
                </a:solidFill>
                <a:latin typeface="Futura LT Pro Book"/>
                <a:cs typeface="Futura LT Pro Book"/>
              </a:rPr>
              <a:t>te</a:t>
            </a:r>
            <a:r>
              <a:rPr sz="2000" spc="11" dirty="0">
                <a:solidFill>
                  <a:srgbClr val="FFFFFF"/>
                </a:solidFill>
                <a:latin typeface="Futura LT Pro Book"/>
                <a:cs typeface="Futura LT Pro Book"/>
              </a:rPr>
              <a:t>r</a:t>
            </a:r>
            <a:r>
              <a:rPr sz="2000" dirty="0">
                <a:solidFill>
                  <a:srgbClr val="FFFFFF"/>
                </a:solidFill>
                <a:latin typeface="Futura LT Pro Book"/>
                <a:cs typeface="Futura LT Pro Book"/>
              </a:rPr>
              <a:t>ms</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of </a:t>
            </a:r>
            <a:r>
              <a:rPr sz="2000" spc="-21" dirty="0">
                <a:solidFill>
                  <a:srgbClr val="FFFFFF"/>
                </a:solidFill>
                <a:latin typeface="Futura LT Pro Book"/>
                <a:cs typeface="Futura LT Pro Book"/>
              </a:rPr>
              <a:t>C</a:t>
            </a:r>
            <a:r>
              <a:rPr sz="2000" dirty="0">
                <a:solidFill>
                  <a:srgbClr val="FFFFFF"/>
                </a:solidFill>
                <a:latin typeface="Futura LT Pro Book"/>
                <a:cs typeface="Futura LT Pro Book"/>
              </a:rPr>
              <a:t>oope</a:t>
            </a:r>
            <a:r>
              <a:rPr sz="2000" spc="-21" dirty="0">
                <a:solidFill>
                  <a:srgbClr val="FFFFFF"/>
                </a:solidFill>
                <a:latin typeface="Futura LT Pro Book"/>
                <a:cs typeface="Futura LT Pro Book"/>
              </a:rPr>
              <a:t>r</a:t>
            </a:r>
            <a:r>
              <a:rPr sz="2000" dirty="0">
                <a:solidFill>
                  <a:srgbClr val="FFFFFF"/>
                </a:solidFill>
                <a:latin typeface="Futura LT Pro Book"/>
                <a:cs typeface="Futura LT Pro Book"/>
              </a:rPr>
              <a:t>ative Ag</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eement AID-</a:t>
            </a:r>
            <a:r>
              <a:rPr sz="2000" spc="-21" dirty="0">
                <a:solidFill>
                  <a:srgbClr val="FFFFFF"/>
                </a:solidFill>
                <a:latin typeface="Futura LT Pro Book"/>
                <a:cs typeface="Futura LT Pro Book"/>
              </a:rPr>
              <a:t>O</a:t>
            </a:r>
            <a:r>
              <a:rPr sz="2000" dirty="0">
                <a:solidFill>
                  <a:srgbClr val="FFFFFF"/>
                </a:solidFill>
                <a:latin typeface="Futura LT Pro Book"/>
                <a:cs typeface="Futura LT Pro Book"/>
              </a:rPr>
              <a:t>AA-</a:t>
            </a:r>
            <a:r>
              <a:rPr sz="2000" spc="-65" dirty="0">
                <a:solidFill>
                  <a:srgbClr val="FFFFFF"/>
                </a:solidFill>
                <a:latin typeface="Futura LT Pro Book"/>
                <a:cs typeface="Futura LT Pro Book"/>
              </a:rPr>
              <a:t>L</a:t>
            </a:r>
            <a:r>
              <a:rPr sz="2000" dirty="0">
                <a:solidFill>
                  <a:srgbClr val="FFFFFF"/>
                </a:solidFill>
                <a:latin typeface="Futura LT Pro Book"/>
                <a:cs typeface="Futura LT Pro Book"/>
              </a:rPr>
              <a:t>-14-00004</a:t>
            </a:r>
            <a:r>
              <a:rPr lang="en-US" sz="2000" dirty="0">
                <a:solidFill>
                  <a:srgbClr val="FFFFFF"/>
                </a:solidFill>
                <a:latin typeface="Futura LT Pro Book"/>
                <a:cs typeface="Futura LT Pro Book"/>
              </a:rPr>
              <a:t>. It is</a:t>
            </a:r>
            <a:r>
              <a:rPr lang="en-US" sz="2000" dirty="0">
                <a:solidFill>
                  <a:prstClr val="black"/>
                </a:solidFill>
                <a:latin typeface="Futura LT Pro Book"/>
                <a:cs typeface="Futura LT Pro Book"/>
              </a:rPr>
              <a:t> </a:t>
            </a:r>
            <a:r>
              <a:rPr sz="2000" dirty="0">
                <a:solidFill>
                  <a:srgbClr val="FFFFFF"/>
                </a:solidFill>
                <a:latin typeface="Futura LT Pro Book"/>
                <a:cs typeface="Futura LT Pro Book"/>
              </a:rPr>
              <a:t>implemented by the</a:t>
            </a:r>
            <a:r>
              <a:rPr sz="2000" spc="-44" dirty="0">
                <a:solidFill>
                  <a:srgbClr val="FFFFFF"/>
                </a:solidFill>
                <a:latin typeface="Futura LT Pro Book"/>
                <a:cs typeface="Futura LT Pro Book"/>
              </a:rPr>
              <a:t> </a:t>
            </a:r>
            <a:r>
              <a:rPr sz="2000" dirty="0">
                <a:solidFill>
                  <a:srgbClr val="FFFFFF"/>
                </a:solidFill>
                <a:latin typeface="Futura LT Pro Book"/>
                <a:cs typeface="Futura LT Pro Book"/>
              </a:rPr>
              <a:t>Ca</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olina </a:t>
            </a:r>
            <a:r>
              <a:rPr sz="2000" spc="-77" dirty="0">
                <a:solidFill>
                  <a:srgbClr val="FFFFFF"/>
                </a:solidFill>
                <a:latin typeface="Futura LT Pro Book"/>
                <a:cs typeface="Futura LT Pro Book"/>
              </a:rPr>
              <a:t>P</a:t>
            </a:r>
            <a:r>
              <a:rPr sz="2000" dirty="0">
                <a:solidFill>
                  <a:srgbClr val="FFFFFF"/>
                </a:solidFill>
                <a:latin typeface="Futura LT Pro Book"/>
                <a:cs typeface="Futura LT Pro Book"/>
              </a:rPr>
              <a:t>opulation</a:t>
            </a:r>
            <a:r>
              <a:rPr sz="2000" spc="-44" dirty="0">
                <a:solidFill>
                  <a:srgbClr val="FFFFFF"/>
                </a:solidFill>
                <a:latin typeface="Futura LT Pro Book"/>
                <a:cs typeface="Futura LT Pro Book"/>
              </a:rPr>
              <a:t> </a:t>
            </a:r>
            <a:r>
              <a:rPr sz="2000" spc="-21" dirty="0">
                <a:solidFill>
                  <a:srgbClr val="FFFFFF"/>
                </a:solidFill>
                <a:latin typeface="Futura LT Pro Book"/>
                <a:cs typeface="Futura LT Pro Book"/>
              </a:rPr>
              <a:t>C</a:t>
            </a:r>
            <a:r>
              <a:rPr sz="2000" dirty="0">
                <a:solidFill>
                  <a:srgbClr val="FFFFFF"/>
                </a:solidFill>
                <a:latin typeface="Futura LT Pro Book"/>
                <a:cs typeface="Futura LT Pro Book"/>
              </a:rPr>
              <a:t>ente</a:t>
            </a:r>
            <a:r>
              <a:rPr sz="2000" spc="-175" dirty="0">
                <a:solidFill>
                  <a:srgbClr val="FFFFFF"/>
                </a:solidFill>
                <a:latin typeface="Futura LT Pro Book"/>
                <a:cs typeface="Futura LT Pro Book"/>
              </a:rPr>
              <a:t>r</a:t>
            </a:r>
            <a:r>
              <a:rPr sz="2000" dirty="0">
                <a:solidFill>
                  <a:srgbClr val="FFFFFF"/>
                </a:solidFill>
                <a:latin typeface="Futura LT Pro Book"/>
                <a:cs typeface="Futura LT Pro Book"/>
              </a:rPr>
              <a:t>,</a:t>
            </a:r>
            <a:r>
              <a:rPr sz="2000" spc="-21" dirty="0">
                <a:solidFill>
                  <a:srgbClr val="FFFFFF"/>
                </a:solidFill>
                <a:latin typeface="Futura LT Pro Book"/>
                <a:cs typeface="Futura LT Pro Book"/>
              </a:rPr>
              <a:t> </a:t>
            </a:r>
            <a:r>
              <a:rPr sz="2000" dirty="0">
                <a:solidFill>
                  <a:srgbClr val="FFFFFF"/>
                </a:solidFill>
                <a:latin typeface="Futura LT Pro Book"/>
                <a:cs typeface="Futura LT Pro Book"/>
              </a:rPr>
              <a:t>University of No</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th</a:t>
            </a:r>
            <a:r>
              <a:rPr sz="2000" spc="-44" dirty="0">
                <a:solidFill>
                  <a:srgbClr val="FFFFFF"/>
                </a:solidFill>
                <a:latin typeface="Futura LT Pro Book"/>
                <a:cs typeface="Futura LT Pro Book"/>
              </a:rPr>
              <a:t> </a:t>
            </a:r>
            <a:r>
              <a:rPr sz="2000" dirty="0">
                <a:solidFill>
                  <a:srgbClr val="FFFFFF"/>
                </a:solidFill>
                <a:latin typeface="Futura LT Pro Book"/>
                <a:cs typeface="Futura LT Pro Book"/>
              </a:rPr>
              <a:t>Ca</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olina at</a:t>
            </a:r>
            <a:r>
              <a:rPr sz="2000" spc="-44" dirty="0">
                <a:solidFill>
                  <a:srgbClr val="FFFFFF"/>
                </a:solidFill>
                <a:latin typeface="Futura LT Pro Book"/>
                <a:cs typeface="Futura LT Pro Book"/>
              </a:rPr>
              <a:t> </a:t>
            </a:r>
            <a:r>
              <a:rPr sz="2000" dirty="0">
                <a:solidFill>
                  <a:srgbClr val="FFFFFF"/>
                </a:solidFill>
                <a:latin typeface="Futura LT Pro Book"/>
                <a:cs typeface="Futura LT Pro Book"/>
              </a:rPr>
              <a:t>Chapel Hill</a:t>
            </a:r>
            <a:r>
              <a:rPr lang="en-US" sz="2000" dirty="0">
                <a:solidFill>
                  <a:srgbClr val="FFFFFF"/>
                </a:solidFill>
                <a:latin typeface="Futura LT Pro Book"/>
                <a:cs typeface="Futura LT Pro Book"/>
              </a:rPr>
              <a:t>,</a:t>
            </a:r>
            <a:r>
              <a:rPr sz="2000" dirty="0">
                <a:solidFill>
                  <a:srgbClr val="FFFFFF"/>
                </a:solidFill>
                <a:latin typeface="Futura LT Pro Book"/>
                <a:cs typeface="Futura LT Pro Book"/>
              </a:rPr>
              <a:t> in pa</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tnership with </a:t>
            </a:r>
            <a:r>
              <a:rPr lang="en-US" sz="2000" dirty="0">
                <a:solidFill>
                  <a:srgbClr val="FFFFFF"/>
                </a:solidFill>
                <a:latin typeface="Futura LT Pro Book"/>
                <a:cs typeface="Futura LT Pro Book"/>
              </a:rPr>
              <a:t>ICF International; John Snow, Inc.; Management Sciences for Health; Palladium; and Tulane University.</a:t>
            </a:r>
            <a:r>
              <a:rPr sz="2000" spc="-54" dirty="0">
                <a:solidFill>
                  <a:srgbClr val="FFFFFF"/>
                </a:solidFill>
                <a:latin typeface="Futura LT Pro Book"/>
                <a:cs typeface="Futura LT Pro Book"/>
              </a:rPr>
              <a:t> </a:t>
            </a:r>
            <a:r>
              <a:rPr sz="2000" spc="-33" dirty="0">
                <a:solidFill>
                  <a:srgbClr val="FFFFFF"/>
                </a:solidFill>
                <a:latin typeface="Futura LT Pro Book"/>
                <a:cs typeface="Futura LT Pro Book"/>
              </a:rPr>
              <a:t>T</a:t>
            </a:r>
            <a:r>
              <a:rPr sz="2000" dirty="0">
                <a:solidFill>
                  <a:srgbClr val="FFFFFF"/>
                </a:solidFill>
                <a:latin typeface="Futura LT Pro Book"/>
                <a:cs typeface="Futura LT Pro Book"/>
              </a:rPr>
              <a:t>he views </a:t>
            </a:r>
            <a:r>
              <a:rPr sz="2000" spc="-11" dirty="0">
                <a:solidFill>
                  <a:srgbClr val="FFFFFF"/>
                </a:solidFill>
                <a:latin typeface="Futura LT Pro Book"/>
                <a:cs typeface="Futura LT Pro Book"/>
              </a:rPr>
              <a:t>e</a:t>
            </a:r>
            <a:r>
              <a:rPr sz="2000" dirty="0">
                <a:solidFill>
                  <a:srgbClr val="FFFFFF"/>
                </a:solidFill>
                <a:latin typeface="Futura LT Pro Book"/>
                <a:cs typeface="Futura LT Pro Book"/>
              </a:rPr>
              <a:t>xp</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essed in this p</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esentation do not ne</a:t>
            </a:r>
            <a:r>
              <a:rPr sz="2000" spc="-21" dirty="0">
                <a:solidFill>
                  <a:srgbClr val="FFFFFF"/>
                </a:solidFill>
                <a:latin typeface="Futura LT Pro Book"/>
                <a:cs typeface="Futura LT Pro Book"/>
              </a:rPr>
              <a:t>c</a:t>
            </a:r>
            <a:r>
              <a:rPr sz="2000" dirty="0">
                <a:solidFill>
                  <a:srgbClr val="FFFFFF"/>
                </a:solidFill>
                <a:latin typeface="Futura LT Pro Book"/>
                <a:cs typeface="Futura LT Pro Book"/>
              </a:rPr>
              <a:t>essarily </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eflect the views</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of</a:t>
            </a:r>
            <a:r>
              <a:rPr sz="2000" spc="-21" dirty="0">
                <a:solidFill>
                  <a:srgbClr val="FFFFFF"/>
                </a:solidFill>
                <a:latin typeface="Futura LT Pro Book"/>
                <a:cs typeface="Futura LT Pro Book"/>
              </a:rPr>
              <a:t> </a:t>
            </a:r>
            <a:r>
              <a:rPr sz="2000" dirty="0">
                <a:solidFill>
                  <a:srgbClr val="FFFFFF"/>
                </a:solidFill>
                <a:latin typeface="Futura LT Pro Book"/>
                <a:cs typeface="Futura LT Pro Book"/>
              </a:rPr>
              <a:t>USAID</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or the</a:t>
            </a:r>
            <a:r>
              <a:rPr sz="2000" spc="-21" dirty="0">
                <a:solidFill>
                  <a:srgbClr val="FFFFFF"/>
                </a:solidFill>
                <a:latin typeface="Futura LT Pro Book"/>
                <a:cs typeface="Futura LT Pro Book"/>
              </a:rPr>
              <a:t> </a:t>
            </a:r>
            <a:r>
              <a:rPr sz="2000" dirty="0">
                <a:solidFill>
                  <a:srgbClr val="FFFFFF"/>
                </a:solidFill>
                <a:latin typeface="Futura LT Pro Book"/>
                <a:cs typeface="Futura LT Pro Book"/>
              </a:rPr>
              <a:t>United States gove</a:t>
            </a:r>
            <a:r>
              <a:rPr sz="2000" spc="11" dirty="0">
                <a:solidFill>
                  <a:srgbClr val="FFFFFF"/>
                </a:solidFill>
                <a:latin typeface="Futura LT Pro Book"/>
                <a:cs typeface="Futura LT Pro Book"/>
              </a:rPr>
              <a:t>r</a:t>
            </a:r>
            <a:r>
              <a:rPr sz="2000" dirty="0">
                <a:solidFill>
                  <a:srgbClr val="FFFFFF"/>
                </a:solidFill>
                <a:latin typeface="Futura LT Pro Book"/>
                <a:cs typeface="Futura LT Pro Book"/>
              </a:rPr>
              <a:t>nment.</a:t>
            </a:r>
            <a:endParaRPr sz="2000" dirty="0">
              <a:solidFill>
                <a:prstClr val="black"/>
              </a:solidFill>
              <a:latin typeface="Futura LT Pro Book"/>
              <a:cs typeface="Futura LT Pro Book"/>
            </a:endParaRPr>
          </a:p>
          <a:p>
            <a:pPr marL="85057" defTabSz="665665">
              <a:spcBef>
                <a:spcPts val="597"/>
              </a:spcBef>
            </a:pPr>
            <a:endParaRPr lang="en-US" sz="2000" b="1" dirty="0">
              <a:solidFill>
                <a:srgbClr val="1E185F"/>
              </a:solidFill>
              <a:latin typeface="Futura LT Pro Book"/>
              <a:cs typeface="Futura LT Pro Book"/>
              <a:hlinkClick r:id="rId3"/>
            </a:endParaRPr>
          </a:p>
          <a:p>
            <a:pPr marL="85057" defTabSz="665665">
              <a:spcBef>
                <a:spcPts val="597"/>
              </a:spcBef>
            </a:pPr>
            <a:r>
              <a:rPr sz="2000" b="1" dirty="0">
                <a:solidFill>
                  <a:srgbClr val="1E185F"/>
                </a:solidFill>
                <a:latin typeface="Futura LT Pro Book"/>
                <a:cs typeface="Futura LT Pro Book"/>
                <a:hlinkClick r:id="rId3"/>
              </a:rPr>
              <a:t>ww</a:t>
            </a:r>
            <a:r>
              <a:rPr sz="2000" b="1" spc="-106" dirty="0">
                <a:solidFill>
                  <a:srgbClr val="1E185F"/>
                </a:solidFill>
                <a:latin typeface="Futura LT Pro Book"/>
                <a:cs typeface="Futura LT Pro Book"/>
                <a:hlinkClick r:id="rId3"/>
              </a:rPr>
              <a:t>w</a:t>
            </a:r>
            <a:r>
              <a:rPr sz="2000" b="1" dirty="0">
                <a:solidFill>
                  <a:srgbClr val="1E185F"/>
                </a:solidFill>
                <a:latin typeface="Futura LT Pro Book"/>
                <a:cs typeface="Futura LT Pro Book"/>
                <a:hlinkClick r:id="rId3"/>
              </a:rPr>
              <a:t>.measu</a:t>
            </a:r>
            <a:r>
              <a:rPr sz="2000" b="1" spc="-11" dirty="0">
                <a:solidFill>
                  <a:srgbClr val="1E185F"/>
                </a:solidFill>
                <a:latin typeface="Futura LT Pro Book"/>
                <a:cs typeface="Futura LT Pro Book"/>
                <a:hlinkClick r:id="rId3"/>
              </a:rPr>
              <a:t>r</a:t>
            </a:r>
            <a:r>
              <a:rPr sz="2000" b="1" dirty="0">
                <a:solidFill>
                  <a:srgbClr val="1E185F"/>
                </a:solidFill>
                <a:latin typeface="Futura LT Pro Book"/>
                <a:cs typeface="Futura LT Pro Book"/>
                <a:hlinkClick r:id="rId3"/>
              </a:rPr>
              <a:t>eevaluation.o</a:t>
            </a:r>
            <a:r>
              <a:rPr sz="2000" b="1" spc="-11" dirty="0">
                <a:solidFill>
                  <a:srgbClr val="1E185F"/>
                </a:solidFill>
                <a:latin typeface="Futura LT Pro Book"/>
                <a:cs typeface="Futura LT Pro Book"/>
                <a:hlinkClick r:id="rId3"/>
              </a:rPr>
              <a:t>r</a:t>
            </a:r>
            <a:r>
              <a:rPr sz="2000" b="1" dirty="0">
                <a:solidFill>
                  <a:srgbClr val="1E185F"/>
                </a:solidFill>
                <a:latin typeface="Futura LT Pro Book"/>
                <a:cs typeface="Futura LT Pro Book"/>
                <a:hlinkClick r:id="rId3"/>
              </a:rPr>
              <a:t>g</a:t>
            </a:r>
            <a:endParaRPr sz="2000" dirty="0">
              <a:solidFill>
                <a:prstClr val="black"/>
              </a:solidFill>
              <a:latin typeface="Futura LT Pro Book"/>
              <a:cs typeface="Futura LT Pro Book"/>
            </a:endParaRPr>
          </a:p>
        </p:txBody>
      </p:sp>
      <p:grpSp>
        <p:nvGrpSpPr>
          <p:cNvPr id="6" name="Group 5"/>
          <p:cNvGrpSpPr/>
          <p:nvPr/>
        </p:nvGrpSpPr>
        <p:grpSpPr>
          <a:xfrm>
            <a:off x="7010400" y="6572723"/>
            <a:ext cx="2081893" cy="990600"/>
            <a:chOff x="7086600" y="6707546"/>
            <a:chExt cx="2081893" cy="990600"/>
          </a:xfrm>
        </p:grpSpPr>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6600" y="6707546"/>
              <a:ext cx="1158596" cy="990600"/>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58200" y="6859946"/>
              <a:ext cx="710293" cy="685800"/>
            </a:xfrm>
            <a:prstGeom prst="rect">
              <a:avLst/>
            </a:prstGeom>
          </p:spPr>
        </p:pic>
      </p:grpSp>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82" y="-6020"/>
            <a:ext cx="10064182" cy="426720"/>
          </a:xfrm>
          <a:prstGeom prst="rect">
            <a:avLst/>
          </a:prstGeom>
        </p:spPr>
      </p:pic>
    </p:spTree>
    <p:extLst>
      <p:ext uri="{BB962C8B-B14F-4D97-AF65-F5344CB8AC3E}">
        <p14:creationId xmlns:p14="http://schemas.microsoft.com/office/powerpoint/2010/main" val="3223257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8"/>
          <p:cNvSpPr txBox="1"/>
          <p:nvPr/>
        </p:nvSpPr>
        <p:spPr>
          <a:xfrm>
            <a:off x="694611" y="533400"/>
            <a:ext cx="8576142"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ctr" anchorCtr="0" compatLnSpc="1">
            <a:prstTxWarp prst="textNoShape">
              <a:avLst/>
            </a:prstTxWarp>
            <a:normAutofit/>
          </a:bodyPr>
          <a:lstStyle>
            <a:defPPr>
              <a:defRPr lang="en-US"/>
            </a:defPPr>
            <a:lvl1pPr algn="ctr" fontAlgn="base">
              <a:spcBef>
                <a:spcPct val="0"/>
              </a:spcBef>
              <a:spcAft>
                <a:spcPct val="0"/>
              </a:spcAft>
              <a:defRPr sz="3500">
                <a:solidFill>
                  <a:srgbClr val="002A6C"/>
                </a:solidFill>
                <a:latin typeface="Gill Sans MT" panose="020B0502020104020203" pitchFamily="34" charset="0"/>
                <a:ea typeface="+mj-ea"/>
                <a:cs typeface="Arial" panose="020B0604020202020204" pitchFamily="34" charset="0"/>
              </a:defRPr>
            </a:lvl1pPr>
            <a:lvl2pPr algn="ctr" fontAlgn="base">
              <a:spcBef>
                <a:spcPct val="0"/>
              </a:spcBef>
              <a:spcAft>
                <a:spcPct val="0"/>
              </a:spcAft>
              <a:defRPr sz="3500">
                <a:solidFill>
                  <a:srgbClr val="002A6C"/>
                </a:solidFill>
                <a:latin typeface="Gill Sans MT" pitchFamily="34" charset="0"/>
                <a:cs typeface="Arial" charset="0"/>
              </a:defRPr>
            </a:lvl2pPr>
            <a:lvl3pPr algn="ctr" fontAlgn="base">
              <a:spcBef>
                <a:spcPct val="0"/>
              </a:spcBef>
              <a:spcAft>
                <a:spcPct val="0"/>
              </a:spcAft>
              <a:defRPr sz="3500">
                <a:solidFill>
                  <a:srgbClr val="002A6C"/>
                </a:solidFill>
                <a:latin typeface="Gill Sans MT" pitchFamily="34" charset="0"/>
                <a:cs typeface="Arial" charset="0"/>
              </a:defRPr>
            </a:lvl3pPr>
            <a:lvl4pPr algn="ctr" fontAlgn="base">
              <a:spcBef>
                <a:spcPct val="0"/>
              </a:spcBef>
              <a:spcAft>
                <a:spcPct val="0"/>
              </a:spcAft>
              <a:defRPr sz="3500">
                <a:solidFill>
                  <a:srgbClr val="002A6C"/>
                </a:solidFill>
                <a:latin typeface="Gill Sans MT" pitchFamily="34" charset="0"/>
                <a:cs typeface="Arial" charset="0"/>
              </a:defRPr>
            </a:lvl4pPr>
            <a:lvl5pPr algn="ctr" fontAlgn="base">
              <a:spcBef>
                <a:spcPct val="0"/>
              </a:spcBef>
              <a:spcAft>
                <a:spcPct val="0"/>
              </a:spcAft>
              <a:defRPr sz="3500">
                <a:solidFill>
                  <a:srgbClr val="002A6C"/>
                </a:solidFill>
                <a:latin typeface="Gill Sans MT" pitchFamily="34" charset="0"/>
                <a:cs typeface="Arial" charset="0"/>
              </a:defRPr>
            </a:lvl5pPr>
            <a:lvl6pPr marL="457200" algn="ctr" fontAlgn="base">
              <a:spcBef>
                <a:spcPct val="0"/>
              </a:spcBef>
              <a:spcAft>
                <a:spcPct val="0"/>
              </a:spcAft>
              <a:defRPr sz="3500">
                <a:solidFill>
                  <a:srgbClr val="002A6C"/>
                </a:solidFill>
                <a:latin typeface="Gill Sans MT" pitchFamily="34" charset="0"/>
                <a:cs typeface="Arial" charset="0"/>
              </a:defRPr>
            </a:lvl6pPr>
            <a:lvl7pPr marL="914400" algn="ctr" fontAlgn="base">
              <a:spcBef>
                <a:spcPct val="0"/>
              </a:spcBef>
              <a:spcAft>
                <a:spcPct val="0"/>
              </a:spcAft>
              <a:defRPr sz="3500">
                <a:solidFill>
                  <a:srgbClr val="002A6C"/>
                </a:solidFill>
                <a:latin typeface="Gill Sans MT" pitchFamily="34" charset="0"/>
                <a:cs typeface="Arial" charset="0"/>
              </a:defRPr>
            </a:lvl7pPr>
            <a:lvl8pPr marL="1371600" algn="ctr" fontAlgn="base">
              <a:spcBef>
                <a:spcPct val="0"/>
              </a:spcBef>
              <a:spcAft>
                <a:spcPct val="0"/>
              </a:spcAft>
              <a:defRPr sz="3500">
                <a:solidFill>
                  <a:srgbClr val="002A6C"/>
                </a:solidFill>
                <a:latin typeface="Gill Sans MT" pitchFamily="34" charset="0"/>
                <a:cs typeface="Arial" charset="0"/>
              </a:defRPr>
            </a:lvl8pPr>
            <a:lvl9pPr marL="1828800" algn="ctr" fontAlgn="base">
              <a:spcBef>
                <a:spcPct val="0"/>
              </a:spcBef>
              <a:spcAft>
                <a:spcPct val="0"/>
              </a:spcAft>
              <a:defRPr sz="3500">
                <a:solidFill>
                  <a:srgbClr val="002A6C"/>
                </a:solidFill>
                <a:latin typeface="Gill Sans MT" pitchFamily="34" charset="0"/>
                <a:cs typeface="Arial" charset="0"/>
              </a:defRPr>
            </a:lvl9pPr>
          </a:lstStyle>
          <a:p>
            <a:pPr algn="l"/>
            <a:r>
              <a:rPr sz="4400" b="1" dirty="0">
                <a:solidFill>
                  <a:schemeClr val="bg1"/>
                </a:solidFill>
                <a:latin typeface="Century Gothic" panose="020B0502020202020204" pitchFamily="34" charset="0"/>
                <a:cs typeface="Futura LT Pro Book"/>
              </a:rPr>
              <a:t>Session </a:t>
            </a:r>
            <a:r>
              <a:rPr lang="en-US" sz="4400" b="1" dirty="0">
                <a:solidFill>
                  <a:schemeClr val="bg1"/>
                </a:solidFill>
                <a:latin typeface="Century Gothic" panose="020B0502020202020204" pitchFamily="34" charset="0"/>
                <a:cs typeface="Futura LT Pro Book"/>
              </a:rPr>
              <a:t>o</a:t>
            </a:r>
            <a:r>
              <a:rPr sz="4400" b="1" dirty="0">
                <a:solidFill>
                  <a:schemeClr val="bg1"/>
                </a:solidFill>
                <a:latin typeface="Century Gothic" panose="020B0502020202020204" pitchFamily="34" charset="0"/>
                <a:cs typeface="Futura LT Pro Book"/>
              </a:rPr>
              <a:t>bjectives</a:t>
            </a:r>
          </a:p>
        </p:txBody>
      </p:sp>
      <p:sp>
        <p:nvSpPr>
          <p:cNvPr id="5" name="object 6"/>
          <p:cNvSpPr txBox="1"/>
          <p:nvPr/>
        </p:nvSpPr>
        <p:spPr>
          <a:xfrm>
            <a:off x="694611" y="1752600"/>
            <a:ext cx="8955321" cy="4560311"/>
          </a:xfrm>
          <a:prstGeom prst="rect">
            <a:avLst/>
          </a:prstGeom>
        </p:spPr>
        <p:txBody>
          <a:bodyPr wrap="square" lIns="0" tIns="0" rIns="0" bIns="0" rtlCol="0">
            <a:noAutofit/>
          </a:bodyPr>
          <a:lstStyle/>
          <a:p>
            <a:pPr marL="457200" indent="-457200">
              <a:spcAft>
                <a:spcPts val="600"/>
              </a:spcAft>
              <a:buFont typeface="Arial" panose="020B0604020202020204" pitchFamily="34" charset="0"/>
              <a:buChar char="•"/>
            </a:pPr>
            <a:r>
              <a:rPr lang="en-US" sz="3200" dirty="0">
                <a:latin typeface="Century Gothic" panose="020B0502020202020204" pitchFamily="34" charset="0"/>
                <a:cs typeface="Arial" panose="020B0604020202020204" pitchFamily="34" charset="0"/>
              </a:rPr>
              <a:t>Describe the data quality concept and definition</a:t>
            </a:r>
          </a:p>
          <a:p>
            <a:pPr marL="457200" indent="-457200">
              <a:spcAft>
                <a:spcPts val="600"/>
              </a:spcAft>
              <a:buFont typeface="Arial" panose="020B0604020202020204" pitchFamily="34" charset="0"/>
              <a:buChar char="•"/>
            </a:pPr>
            <a:r>
              <a:rPr lang="en-US" sz="3200" dirty="0">
                <a:latin typeface="Century Gothic" panose="020B0502020202020204" pitchFamily="34" charset="0"/>
                <a:cs typeface="Arial" panose="020B0604020202020204" pitchFamily="34" charset="0"/>
              </a:rPr>
              <a:t>Explain the dimensions of data quality</a:t>
            </a:r>
          </a:p>
          <a:p>
            <a:pPr marL="457200" lvl="0" indent="-457200">
              <a:spcAft>
                <a:spcPts val="600"/>
              </a:spcAft>
              <a:buFont typeface="Arial" panose="020B0604020202020204" pitchFamily="34" charset="0"/>
              <a:buChar char="•"/>
            </a:pPr>
            <a:r>
              <a:rPr lang="en-US" sz="3200" dirty="0">
                <a:latin typeface="Century Gothic" panose="020B0502020202020204" pitchFamily="34" charset="0"/>
                <a:cs typeface="Arial" panose="020B0604020202020204" pitchFamily="34" charset="0"/>
              </a:rPr>
              <a:t>Define, calculate, and interpret the core components of data quality</a:t>
            </a:r>
            <a:endParaRPr lang="en-US" sz="3200" kern="0" dirty="0">
              <a:solidFill>
                <a:schemeClr val="tx1">
                  <a:lumMod val="65000"/>
                  <a:lumOff val="35000"/>
                </a:schemeClr>
              </a:solidFill>
              <a:latin typeface="Century Gothic" panose="020B0502020202020204" pitchFamily="34" charset="0"/>
            </a:endParaRPr>
          </a:p>
          <a:p>
            <a:pPr marL="457200" lvl="0" indent="-457200">
              <a:spcAft>
                <a:spcPts val="600"/>
              </a:spcAft>
              <a:buFont typeface="Arial" panose="020B0604020202020204" pitchFamily="34" charset="0"/>
              <a:buChar char="•"/>
            </a:pPr>
            <a:r>
              <a:rPr lang="en-US" sz="3200" dirty="0">
                <a:latin typeface="Century Gothic" panose="020B0502020202020204" pitchFamily="34" charset="0"/>
                <a:cs typeface="Arial" panose="020B0604020202020204" pitchFamily="34" charset="0"/>
              </a:rPr>
              <a:t>Identify the main types of data quality problems</a:t>
            </a:r>
          </a:p>
          <a:p>
            <a:pPr fontAlgn="base">
              <a:lnSpc>
                <a:spcPct val="150000"/>
              </a:lnSpc>
              <a:spcAft>
                <a:spcPct val="0"/>
              </a:spcAft>
            </a:pPr>
            <a:endParaRPr lang="en-US" sz="3200" dirty="0">
              <a:solidFill>
                <a:srgbClr val="5F5F5F"/>
              </a:solidFill>
              <a:latin typeface="Century Gothic" panose="020B0502020202020204" pitchFamily="34" charset="0"/>
              <a:cs typeface="Arial" panose="020B0604020202020204" pitchFamily="34" charset="0"/>
            </a:endParaRPr>
          </a:p>
          <a:p>
            <a:pPr fontAlgn="base">
              <a:lnSpc>
                <a:spcPct val="150000"/>
              </a:lnSpc>
              <a:spcAft>
                <a:spcPct val="0"/>
              </a:spcAft>
              <a:buFont typeface="Arial" charset="0"/>
              <a:buChar char="•"/>
            </a:pPr>
            <a:r>
              <a:rPr lang="en-US" sz="3200" dirty="0">
                <a:solidFill>
                  <a:schemeClr val="bg1"/>
                </a:solidFill>
                <a:latin typeface="Century Gothic" panose="020B0502020202020204" pitchFamily="34" charset="0"/>
                <a:cs typeface="Arial" panose="020B0604020202020204" pitchFamily="34" charset="0"/>
              </a:rPr>
              <a:t>to RHIS</a:t>
            </a:r>
            <a:endParaRPr lang="en-US" sz="3200" dirty="0">
              <a:solidFill>
                <a:srgbClr val="5F5F5F"/>
              </a:solidFill>
              <a:latin typeface="Century Gothic" panose="020B0502020202020204" pitchFamily="34" charset="0"/>
              <a:cs typeface="Times New Roman" pitchFamily="18" charset="0"/>
            </a:endParaRPr>
          </a:p>
          <a:p>
            <a:pPr marR="374447" algn="r">
              <a:lnSpc>
                <a:spcPct val="95825"/>
              </a:lnSpc>
              <a:spcBef>
                <a:spcPts val="290"/>
              </a:spcBef>
            </a:pPr>
            <a:r>
              <a:rPr sz="3200" dirty="0">
                <a:solidFill>
                  <a:srgbClr val="FFFFFF"/>
                </a:solidFill>
                <a:latin typeface="Century Gothic" panose="020B0502020202020204" pitchFamily="34" charset="0"/>
                <a:cs typeface="Arial"/>
              </a:rPr>
              <a:t>2</a:t>
            </a:r>
            <a:endParaRPr sz="3200" dirty="0">
              <a:latin typeface="Century Gothic" panose="020B0502020202020204" pitchFamily="34" charset="0"/>
              <a:cs typeface="Aria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82" y="-6020"/>
            <a:ext cx="10064182" cy="426720"/>
          </a:xfrm>
          <a:prstGeom prst="rect">
            <a:avLst/>
          </a:prstGeom>
        </p:spPr>
      </p:pic>
    </p:spTree>
    <p:extLst>
      <p:ext uri="{BB962C8B-B14F-4D97-AF65-F5344CB8AC3E}">
        <p14:creationId xmlns:p14="http://schemas.microsoft.com/office/powerpoint/2010/main" val="2859716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71896"/>
            <a:ext cx="9372600" cy="677108"/>
          </a:xfrm>
        </p:spPr>
        <p:txBody>
          <a:bodyPr/>
          <a:lstStyle/>
          <a:p>
            <a:pPr algn="l"/>
            <a:r>
              <a:rPr lang="en-GB" altLang="en-US" sz="4400" kern="1200" dirty="0">
                <a:latin typeface="Century Gothic" panose="020B0502020202020204" pitchFamily="34" charset="0"/>
              </a:rPr>
              <a:t>What is data quality?</a:t>
            </a:r>
            <a:endParaRPr lang="en-US" sz="4400" kern="1200" dirty="0">
              <a:latin typeface="Century Gothic" panose="020B0502020202020204" pitchFamily="34" charset="0"/>
            </a:endParaRPr>
          </a:p>
        </p:txBody>
      </p:sp>
      <p:sp>
        <p:nvSpPr>
          <p:cNvPr id="3" name="Text Placeholder 2"/>
          <p:cNvSpPr>
            <a:spLocks noGrp="1"/>
          </p:cNvSpPr>
          <p:nvPr>
            <p:ph type="body" idx="1"/>
          </p:nvPr>
        </p:nvSpPr>
        <p:spPr>
          <a:xfrm>
            <a:off x="838200" y="1676400"/>
            <a:ext cx="7828279" cy="5601533"/>
          </a:xfrm>
        </p:spPr>
        <p:txBody>
          <a:bodyPr/>
          <a:lstStyle/>
          <a:p>
            <a:endParaRPr lang="en-US" dirty="0"/>
          </a:p>
          <a:p>
            <a:pPr>
              <a:defRPr/>
            </a:pPr>
            <a:r>
              <a:rPr lang="en-GB" altLang="en-US" sz="2600" b="1" i="1" kern="1200" dirty="0">
                <a:solidFill>
                  <a:srgbClr val="565287"/>
                </a:solidFill>
                <a:latin typeface="Century Gothic" panose="020B0502020202020204" pitchFamily="34" charset="0"/>
                <a:cs typeface="Arial" panose="020B0604020202020204" pitchFamily="34" charset="0"/>
              </a:rPr>
              <a:t>Data quality is often defined as “fitness for use.” </a:t>
            </a:r>
          </a:p>
          <a:p>
            <a:pPr>
              <a:defRPr/>
            </a:pPr>
            <a:endParaRPr lang="en-GB" altLang="en-US" sz="2800" kern="1200" dirty="0">
              <a:latin typeface="Century Gothic" panose="020B0502020202020204" pitchFamily="34" charset="0"/>
              <a:cs typeface="Arial" panose="020B0604020202020204" pitchFamily="34" charset="0"/>
            </a:endParaRPr>
          </a:p>
          <a:p>
            <a:pPr>
              <a:defRPr/>
            </a:pPr>
            <a:r>
              <a:rPr lang="en-GB" altLang="en-US" sz="3200" kern="1200" dirty="0">
                <a:solidFill>
                  <a:srgbClr val="565287"/>
                </a:solidFill>
                <a:latin typeface="Century Gothic" panose="020B0502020202020204" pitchFamily="34" charset="0"/>
                <a:cs typeface="Arial" panose="020B0604020202020204" pitchFamily="34" charset="0"/>
              </a:rPr>
              <a:t>What does this mean?</a:t>
            </a:r>
          </a:p>
          <a:p>
            <a:pPr>
              <a:defRPr/>
            </a:pPr>
            <a:endParaRPr lang="en-GB" altLang="en-US" sz="2800" kern="1200" dirty="0">
              <a:latin typeface="Century Gothic" panose="020B0502020202020204" pitchFamily="34" charset="0"/>
              <a:cs typeface="Arial" panose="020B0604020202020204" pitchFamily="34" charset="0"/>
            </a:endParaRPr>
          </a:p>
          <a:p>
            <a:pPr marL="457200" indent="-457200">
              <a:buFont typeface="Arial" panose="020B0604020202020204" pitchFamily="34" charset="0"/>
              <a:buChar char="•"/>
              <a:defRPr/>
            </a:pPr>
            <a:r>
              <a:rPr lang="en-US" altLang="en-US" sz="2800" kern="1200" dirty="0">
                <a:latin typeface="Century Gothic" panose="020B0502020202020204" pitchFamily="34" charset="0"/>
                <a:cs typeface="Arial" panose="020B0604020202020204" pitchFamily="34" charset="0"/>
              </a:rPr>
              <a:t>Data are fit for their intended uses in operations, decision making, and planning.</a:t>
            </a:r>
            <a:endParaRPr lang="en-GB" altLang="en-US" sz="2800" kern="1200" dirty="0">
              <a:latin typeface="Century Gothic" panose="020B0502020202020204" pitchFamily="34" charset="0"/>
              <a:cs typeface="Arial" panose="020B0604020202020204" pitchFamily="34" charset="0"/>
            </a:endParaRPr>
          </a:p>
          <a:p>
            <a:pPr marL="457200" indent="-457200">
              <a:buFont typeface="Arial" panose="020B0604020202020204" pitchFamily="34" charset="0"/>
              <a:buChar char="•"/>
              <a:defRPr/>
            </a:pPr>
            <a:r>
              <a:rPr lang="en-GB" altLang="en-US" sz="2800" kern="1200" dirty="0">
                <a:latin typeface="Century Gothic" panose="020B0502020202020204" pitchFamily="34" charset="0"/>
                <a:cs typeface="Arial" panose="020B0604020202020204" pitchFamily="34" charset="0"/>
              </a:rPr>
              <a:t>Data reflect real value or true performance.</a:t>
            </a:r>
          </a:p>
          <a:p>
            <a:pPr marL="457200" indent="-457200">
              <a:buFont typeface="Arial" panose="020B0604020202020204" pitchFamily="34" charset="0"/>
              <a:buChar char="•"/>
              <a:defRPr/>
            </a:pPr>
            <a:r>
              <a:rPr lang="en-US" altLang="en-US" sz="2800" kern="1200" dirty="0">
                <a:latin typeface="Century Gothic" panose="020B0502020202020204" pitchFamily="34" charset="0"/>
                <a:cs typeface="Arial" panose="020B0604020202020204" pitchFamily="34" charset="0"/>
              </a:rPr>
              <a:t>Data meet </a:t>
            </a:r>
            <a:r>
              <a:rPr lang="en-ZA" altLang="en-US" sz="2800" kern="1200" dirty="0">
                <a:latin typeface="Century Gothic" panose="020B0502020202020204" pitchFamily="34" charset="0"/>
                <a:cs typeface="Arial" panose="020B0604020202020204" pitchFamily="34" charset="0"/>
              </a:rPr>
              <a:t>reasonable standards when checked against the criteria for quality.</a:t>
            </a:r>
          </a:p>
          <a:p>
            <a:endParaRPr lang="en-US" dirty="0"/>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82" y="-6020"/>
            <a:ext cx="10064182" cy="426720"/>
          </a:xfrm>
          <a:prstGeom prst="rect">
            <a:avLst/>
          </a:prstGeom>
        </p:spPr>
      </p:pic>
    </p:spTree>
    <p:extLst>
      <p:ext uri="{BB962C8B-B14F-4D97-AF65-F5344CB8AC3E}">
        <p14:creationId xmlns:p14="http://schemas.microsoft.com/office/powerpoint/2010/main" val="366644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fade">
                                      <p:cBhvr>
                                        <p:cTn id="1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609600"/>
            <a:ext cx="9067800" cy="677108"/>
          </a:xfrm>
        </p:spPr>
        <p:txBody>
          <a:bodyPr/>
          <a:lstStyle/>
          <a:p>
            <a:pPr algn="l"/>
            <a:r>
              <a:rPr lang="en-US" altLang="en-US" sz="4400" kern="1200" dirty="0">
                <a:latin typeface="Century Gothic" panose="020B0502020202020204" pitchFamily="34" charset="0"/>
              </a:rPr>
              <a:t>Importance of data quality</a:t>
            </a:r>
            <a:endParaRPr lang="en-US" sz="4400" kern="1200" dirty="0">
              <a:latin typeface="Century Gothic" panose="020B0502020202020204" pitchFamily="34" charset="0"/>
            </a:endParaRPr>
          </a:p>
        </p:txBody>
      </p:sp>
      <p:sp>
        <p:nvSpPr>
          <p:cNvPr id="3" name="Text Placeholder 2"/>
          <p:cNvSpPr>
            <a:spLocks noGrp="1"/>
          </p:cNvSpPr>
          <p:nvPr>
            <p:ph type="body" idx="1"/>
          </p:nvPr>
        </p:nvSpPr>
        <p:spPr>
          <a:xfrm>
            <a:off x="492409" y="1676400"/>
            <a:ext cx="9067800" cy="5262979"/>
          </a:xfrm>
        </p:spPr>
        <p:txBody>
          <a:bodyPr/>
          <a:lstStyle/>
          <a:p>
            <a:pPr marL="457200" indent="-457200">
              <a:spcBef>
                <a:spcPct val="50000"/>
              </a:spcBef>
              <a:buFont typeface="Arial" panose="020B0604020202020204" pitchFamily="34" charset="0"/>
              <a:buChar char="•"/>
            </a:pPr>
            <a:r>
              <a:rPr lang="en-US" altLang="en-US" sz="2400" kern="1200" dirty="0">
                <a:latin typeface="Century Gothic" panose="020B0502020202020204" pitchFamily="34" charset="0"/>
                <a:cs typeface="Arial" panose="020B0604020202020204" pitchFamily="34" charset="0"/>
              </a:rPr>
              <a:t>Data provide evidence.</a:t>
            </a:r>
          </a:p>
          <a:p>
            <a:pPr marL="457200" indent="-457200">
              <a:spcBef>
                <a:spcPct val="50000"/>
              </a:spcBef>
              <a:buFont typeface="Arial" panose="020B0604020202020204" pitchFamily="34" charset="0"/>
              <a:buChar char="•"/>
            </a:pPr>
            <a:r>
              <a:rPr lang="en-US" altLang="en-US" sz="2400" kern="1200" dirty="0">
                <a:latin typeface="Century Gothic" panose="020B0502020202020204" pitchFamily="34" charset="0"/>
                <a:cs typeface="Arial" panose="020B0604020202020204" pitchFamily="34" charset="0"/>
              </a:rPr>
              <a:t>Quality data provide strong evidence that can be trusted, enabling providers and managers to optimize healthcare coverage, quality, and services.</a:t>
            </a:r>
          </a:p>
          <a:p>
            <a:pPr marL="457200" indent="-457200">
              <a:spcBef>
                <a:spcPct val="50000"/>
              </a:spcBef>
              <a:buFont typeface="Arial" panose="020B0604020202020204" pitchFamily="34" charset="0"/>
              <a:buChar char="•"/>
            </a:pPr>
            <a:r>
              <a:rPr lang="en-US" altLang="en-US" sz="2400" kern="1200" dirty="0">
                <a:latin typeface="Century Gothic" panose="020B0502020202020204" pitchFamily="34" charset="0"/>
                <a:cs typeface="Arial" panose="020B0604020202020204" pitchFamily="34" charset="0"/>
              </a:rPr>
              <a:t>Quality data helps to:</a:t>
            </a:r>
          </a:p>
          <a:p>
            <a:pPr marL="800100" lvl="1" indent="-342900">
              <a:spcBef>
                <a:spcPct val="50000"/>
              </a:spcBef>
              <a:buFont typeface="Courier New" panose="02070309020205020404" pitchFamily="49" charset="0"/>
              <a:buChar char="o"/>
            </a:pPr>
            <a:r>
              <a:rPr lang="en-US" altLang="en-US" sz="2000" kern="1200" dirty="0">
                <a:solidFill>
                  <a:schemeClr val="tx1"/>
                </a:solidFill>
                <a:latin typeface="Century Gothic" panose="020B0502020202020204" pitchFamily="34" charset="0"/>
                <a:cs typeface="Arial" panose="020B0604020202020204" pitchFamily="34" charset="0"/>
              </a:rPr>
              <a:t>Form an accurate picture of health needs, programs, and services in specific areas</a:t>
            </a:r>
          </a:p>
          <a:p>
            <a:pPr marL="800100" lvl="1" indent="-342900">
              <a:spcBef>
                <a:spcPct val="50000"/>
              </a:spcBef>
              <a:buFont typeface="Courier New" panose="02070309020205020404" pitchFamily="49" charset="0"/>
              <a:buChar char="o"/>
            </a:pPr>
            <a:r>
              <a:rPr lang="en-US" altLang="en-US" sz="2000" kern="1200" dirty="0">
                <a:solidFill>
                  <a:schemeClr val="tx1"/>
                </a:solidFill>
                <a:latin typeface="Century Gothic" panose="020B0502020202020204" pitchFamily="34" charset="0"/>
                <a:cs typeface="Arial" panose="020B0604020202020204" pitchFamily="34" charset="0"/>
              </a:rPr>
              <a:t>Inform appropriate planning and decision making (such as staffing requirements and planning healthcare services)</a:t>
            </a:r>
          </a:p>
          <a:p>
            <a:pPr marL="800100" lvl="1" indent="-342900">
              <a:spcBef>
                <a:spcPct val="50000"/>
              </a:spcBef>
              <a:buFont typeface="Courier New" panose="02070309020205020404" pitchFamily="49" charset="0"/>
              <a:buChar char="o"/>
            </a:pPr>
            <a:r>
              <a:rPr lang="en-US" altLang="en-US" sz="2000" kern="1200" dirty="0">
                <a:solidFill>
                  <a:schemeClr val="tx1"/>
                </a:solidFill>
                <a:latin typeface="Century Gothic" panose="020B0502020202020204" pitchFamily="34" charset="0"/>
                <a:cs typeface="Arial" panose="020B0604020202020204" pitchFamily="34" charset="0"/>
              </a:rPr>
              <a:t>Inform the effective and efficient allocation of resources</a:t>
            </a:r>
          </a:p>
          <a:p>
            <a:pPr marL="800100" lvl="1" indent="-342900">
              <a:spcBef>
                <a:spcPct val="50000"/>
              </a:spcBef>
              <a:buFont typeface="Courier New" panose="02070309020205020404" pitchFamily="49" charset="0"/>
              <a:buChar char="o"/>
            </a:pPr>
            <a:r>
              <a:rPr lang="en-US" altLang="en-US" sz="2000" kern="1200" dirty="0">
                <a:solidFill>
                  <a:schemeClr val="tx1"/>
                </a:solidFill>
                <a:latin typeface="Century Gothic" panose="020B0502020202020204" pitchFamily="34" charset="0"/>
                <a:cs typeface="Arial" panose="020B0604020202020204" pitchFamily="34" charset="0"/>
              </a:rPr>
              <a:t>Support ongoing monitoring by identifying best practices and areas where support and corrective measures are needed</a:t>
            </a:r>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82" y="-6020"/>
            <a:ext cx="10064182" cy="426720"/>
          </a:xfrm>
          <a:prstGeom prst="rect">
            <a:avLst/>
          </a:prstGeom>
        </p:spPr>
      </p:pic>
    </p:spTree>
    <p:extLst>
      <p:ext uri="{BB962C8B-B14F-4D97-AF65-F5344CB8AC3E}">
        <p14:creationId xmlns:p14="http://schemas.microsoft.com/office/powerpoint/2010/main" val="4037636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itle 1"/>
          <p:cNvSpPr>
            <a:spLocks noGrp="1"/>
          </p:cNvSpPr>
          <p:nvPr>
            <p:ph type="title"/>
          </p:nvPr>
        </p:nvSpPr>
        <p:spPr>
          <a:xfrm>
            <a:off x="783506" y="609600"/>
            <a:ext cx="9274894" cy="677108"/>
          </a:xfrm>
        </p:spPr>
        <p:txBody>
          <a:bodyPr/>
          <a:lstStyle/>
          <a:p>
            <a:pPr algn="l" eaLnBrk="1" hangingPunct="1"/>
            <a:r>
              <a:rPr lang="en-US" altLang="en-US" sz="4400" kern="1200" dirty="0">
                <a:latin typeface="Century Gothic" panose="020B0502020202020204" pitchFamily="34" charset="0"/>
              </a:rPr>
              <a:t>Dimensions of data quality </a:t>
            </a:r>
          </a:p>
        </p:txBody>
      </p:sp>
      <p:sp>
        <p:nvSpPr>
          <p:cNvPr id="7" name="Content Placeholder 2"/>
          <p:cNvSpPr txBox="1">
            <a:spLocks/>
          </p:cNvSpPr>
          <p:nvPr/>
        </p:nvSpPr>
        <p:spPr>
          <a:xfrm>
            <a:off x="838200" y="1676400"/>
            <a:ext cx="8610600" cy="5078313"/>
          </a:xfrm>
          <a:prstGeom prst="rect">
            <a:avLst/>
          </a:prstGeom>
        </p:spPr>
        <p:txBody>
          <a:bodyPr wrap="square" lIns="0" tIns="0" rIns="0" bIns="0">
            <a:spAutoFit/>
          </a:bodyPr>
          <a:lstStyle>
            <a:lvl1pPr marL="0">
              <a:defRPr b="0" i="0">
                <a:solidFill>
                  <a:schemeClr val="tx1"/>
                </a:solidFill>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342900" indent="-342900">
              <a:spcBef>
                <a:spcPct val="0"/>
              </a:spcBef>
              <a:spcAft>
                <a:spcPts val="1200"/>
              </a:spcAft>
              <a:buFont typeface="Arial" panose="020B0604020202020204" pitchFamily="34" charset="0"/>
              <a:buChar char="•"/>
              <a:defRPr/>
            </a:pPr>
            <a:r>
              <a:rPr lang="en-US" altLang="en-US" sz="2500" b="1" kern="0" dirty="0">
                <a:solidFill>
                  <a:srgbClr val="565287"/>
                </a:solidFill>
                <a:latin typeface="Century Gothic" panose="020B0502020202020204" pitchFamily="34" charset="0"/>
              </a:rPr>
              <a:t>Completeness and timeliness of data: </a:t>
            </a:r>
            <a:r>
              <a:rPr lang="en-US" altLang="en-US" sz="2500" kern="0" dirty="0">
                <a:latin typeface="Century Gothic" panose="020B0502020202020204" pitchFamily="34" charset="0"/>
              </a:rPr>
              <a:t>Availability of reports and of complete data (up-to-date, available on time, and found to be correct/accurate)</a:t>
            </a:r>
          </a:p>
          <a:p>
            <a:pPr marL="342900" indent="-342900">
              <a:spcBef>
                <a:spcPct val="0"/>
              </a:spcBef>
              <a:spcAft>
                <a:spcPts val="1200"/>
              </a:spcAft>
              <a:buFont typeface="Arial" panose="020B0604020202020204" pitchFamily="34" charset="0"/>
              <a:buChar char="•"/>
              <a:defRPr/>
            </a:pPr>
            <a:r>
              <a:rPr lang="en-US" altLang="en-US" sz="2500" b="1" kern="0" dirty="0">
                <a:solidFill>
                  <a:srgbClr val="565287"/>
                </a:solidFill>
                <a:latin typeface="Century Gothic" panose="020B0502020202020204" pitchFamily="34" charset="0"/>
              </a:rPr>
              <a:t>Internal consistency of reported data: </a:t>
            </a:r>
            <a:r>
              <a:rPr lang="en-US" altLang="en-US" sz="2500" kern="0" dirty="0">
                <a:latin typeface="Century Gothic" panose="020B0502020202020204" pitchFamily="34" charset="0"/>
              </a:rPr>
              <a:t>Plausibility of reported results, trends over time, and consistency between related indicators and potential outliers</a:t>
            </a:r>
          </a:p>
          <a:p>
            <a:pPr marL="342900" indent="-342900">
              <a:spcBef>
                <a:spcPct val="0"/>
              </a:spcBef>
              <a:spcAft>
                <a:spcPts val="1200"/>
              </a:spcAft>
              <a:buFont typeface="Arial" panose="020B0604020202020204" pitchFamily="34" charset="0"/>
              <a:buChar char="•"/>
              <a:defRPr/>
            </a:pPr>
            <a:r>
              <a:rPr lang="en-US" altLang="en-US" sz="2500" b="1" kern="0" dirty="0">
                <a:solidFill>
                  <a:srgbClr val="565287"/>
                </a:solidFill>
                <a:latin typeface="Century Gothic" panose="020B0502020202020204" pitchFamily="34" charset="0"/>
              </a:rPr>
              <a:t>External consistency with other data sources: </a:t>
            </a:r>
            <a:r>
              <a:rPr lang="en-US" altLang="en-US" sz="2500" kern="0" dirty="0">
                <a:latin typeface="Century Gothic" panose="020B0502020202020204" pitchFamily="34" charset="0"/>
              </a:rPr>
              <a:t>Level of agreement between two sources of data measuring the same health indicator</a:t>
            </a:r>
          </a:p>
          <a:p>
            <a:pPr marL="342900" indent="-342900">
              <a:spcBef>
                <a:spcPct val="0"/>
              </a:spcBef>
              <a:spcAft>
                <a:spcPts val="1200"/>
              </a:spcAft>
              <a:buFont typeface="Arial" panose="020B0604020202020204" pitchFamily="34" charset="0"/>
              <a:buChar char="•"/>
              <a:defRPr/>
            </a:pPr>
            <a:r>
              <a:rPr lang="en-US" altLang="en-US" sz="2500" b="1" kern="0" dirty="0">
                <a:solidFill>
                  <a:srgbClr val="565287"/>
                </a:solidFill>
                <a:latin typeface="Century Gothic" panose="020B0502020202020204" pitchFamily="34" charset="0"/>
              </a:rPr>
              <a:t>External comparisons of population data: </a:t>
            </a:r>
            <a:r>
              <a:rPr lang="en-US" altLang="en-US" sz="2500" kern="0" dirty="0">
                <a:latin typeface="Century Gothic" panose="020B0502020202020204" pitchFamily="34" charset="0"/>
              </a:rPr>
              <a:t>Consistency between denominators from different sources used to calculate health indicators</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82" y="-6020"/>
            <a:ext cx="10064182" cy="426720"/>
          </a:xfrm>
          <a:prstGeom prst="rect">
            <a:avLst/>
          </a:prstGeom>
        </p:spPr>
      </p:pic>
    </p:spTree>
    <p:extLst>
      <p:ext uri="{BB962C8B-B14F-4D97-AF65-F5344CB8AC3E}">
        <p14:creationId xmlns:p14="http://schemas.microsoft.com/office/powerpoint/2010/main" val="2989854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85800" y="609600"/>
            <a:ext cx="9829800" cy="646331"/>
          </a:xfrm>
        </p:spPr>
        <p:txBody>
          <a:bodyPr/>
          <a:lstStyle/>
          <a:p>
            <a:pPr algn="l" eaLnBrk="1" hangingPunct="1"/>
            <a:r>
              <a:rPr lang="en-US" altLang="en-US" sz="4200" kern="1200" dirty="0">
                <a:latin typeface="Century Gothic" panose="020B0502020202020204" pitchFamily="34" charset="0"/>
              </a:rPr>
              <a:t>Completeness &amp; timeliness of data</a:t>
            </a:r>
            <a:endParaRPr lang="pt-PT" altLang="en-US" sz="4200" kern="1200" dirty="0">
              <a:latin typeface="Century Gothic" panose="020B0502020202020204" pitchFamily="34" charset="0"/>
            </a:endParaRPr>
          </a:p>
        </p:txBody>
      </p:sp>
      <p:graphicFrame>
        <p:nvGraphicFramePr>
          <p:cNvPr id="2" name="Diagram 1"/>
          <p:cNvGraphicFramePr/>
          <p:nvPr>
            <p:extLst>
              <p:ext uri="{D42A27DB-BD31-4B8C-83A1-F6EECF244321}">
                <p14:modId xmlns:p14="http://schemas.microsoft.com/office/powerpoint/2010/main" val="427787456"/>
              </p:ext>
            </p:extLst>
          </p:nvPr>
        </p:nvGraphicFramePr>
        <p:xfrm>
          <a:off x="685800" y="1524000"/>
          <a:ext cx="8839200" cy="55762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82" y="-6020"/>
            <a:ext cx="10064182" cy="426720"/>
          </a:xfrm>
          <a:prstGeom prst="rect">
            <a:avLst/>
          </a:prstGeom>
        </p:spPr>
      </p:pic>
    </p:spTree>
    <p:extLst>
      <p:ext uri="{BB962C8B-B14F-4D97-AF65-F5344CB8AC3E}">
        <p14:creationId xmlns:p14="http://schemas.microsoft.com/office/powerpoint/2010/main" val="3718833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4259" y="1827954"/>
            <a:ext cx="4950109" cy="4070105"/>
          </a:xfrm>
          <a:prstGeom prst="rect">
            <a:avLst/>
          </a:prstGeom>
          <a:noFill/>
        </p:spPr>
        <p:txBody>
          <a:bodyPr wrap="square" lIns="101870" tIns="50935" rIns="101870" bIns="50935">
            <a:spAutoFit/>
          </a:bodyPr>
          <a:lstStyle/>
          <a:p>
            <a:pPr algn="r">
              <a:spcBef>
                <a:spcPct val="20000"/>
              </a:spcBef>
              <a:spcAft>
                <a:spcPct val="20000"/>
              </a:spcAft>
              <a:buClr>
                <a:schemeClr val="hlink"/>
              </a:buClr>
              <a:defRPr/>
            </a:pPr>
            <a:r>
              <a:rPr lang="en-US" sz="2000" dirty="0">
                <a:latin typeface="Century Gothic" panose="020B0502020202020204" pitchFamily="34" charset="0"/>
              </a:rPr>
              <a:t>Completeness of reports (%) =</a:t>
            </a:r>
          </a:p>
          <a:p>
            <a:pPr algn="r">
              <a:spcBef>
                <a:spcPct val="20000"/>
              </a:spcBef>
              <a:spcAft>
                <a:spcPct val="20000"/>
              </a:spcAft>
              <a:buClr>
                <a:schemeClr val="hlink"/>
              </a:buClr>
              <a:defRPr/>
            </a:pPr>
            <a:endParaRPr lang="en-US" sz="2000" dirty="0">
              <a:solidFill>
                <a:schemeClr val="tx1">
                  <a:lumMod val="65000"/>
                  <a:lumOff val="35000"/>
                </a:schemeClr>
              </a:solidFill>
              <a:latin typeface="Century Gothic" panose="020B0502020202020204" pitchFamily="34" charset="0"/>
            </a:endParaRPr>
          </a:p>
          <a:p>
            <a:pPr algn="r">
              <a:spcBef>
                <a:spcPct val="20000"/>
              </a:spcBef>
              <a:spcAft>
                <a:spcPct val="20000"/>
              </a:spcAft>
              <a:buClr>
                <a:schemeClr val="hlink"/>
              </a:buClr>
              <a:defRPr/>
            </a:pPr>
            <a:endParaRPr lang="en-US" dirty="0">
              <a:solidFill>
                <a:schemeClr val="tx1">
                  <a:lumMod val="65000"/>
                  <a:lumOff val="35000"/>
                </a:schemeClr>
              </a:solidFill>
              <a:latin typeface="Century Gothic" panose="020B0502020202020204" pitchFamily="34" charset="0"/>
            </a:endParaRPr>
          </a:p>
          <a:p>
            <a:pPr algn="r">
              <a:spcBef>
                <a:spcPct val="20000"/>
              </a:spcBef>
              <a:spcAft>
                <a:spcPct val="20000"/>
              </a:spcAft>
              <a:buClr>
                <a:schemeClr val="hlink"/>
              </a:buClr>
              <a:defRPr/>
            </a:pPr>
            <a:r>
              <a:rPr lang="en-US" sz="2000" dirty="0">
                <a:latin typeface="Century Gothic" panose="020B0502020202020204" pitchFamily="34" charset="0"/>
              </a:rPr>
              <a:t>Completeness of data reported (%) =  </a:t>
            </a:r>
          </a:p>
          <a:p>
            <a:pPr algn="r">
              <a:lnSpc>
                <a:spcPts val="1500"/>
              </a:lnSpc>
              <a:spcBef>
                <a:spcPct val="20000"/>
              </a:spcBef>
              <a:spcAft>
                <a:spcPct val="20000"/>
              </a:spcAft>
              <a:buClr>
                <a:schemeClr val="hlink"/>
              </a:buClr>
              <a:defRPr/>
            </a:pPr>
            <a:r>
              <a:rPr lang="en-US" sz="2400" dirty="0">
                <a:solidFill>
                  <a:schemeClr val="tx1">
                    <a:lumMod val="65000"/>
                    <a:lumOff val="35000"/>
                  </a:schemeClr>
                </a:solidFill>
                <a:latin typeface="+mj-lt"/>
              </a:rPr>
              <a:t>					</a:t>
            </a:r>
          </a:p>
          <a:p>
            <a:pPr algn="r">
              <a:lnSpc>
                <a:spcPts val="1500"/>
              </a:lnSpc>
              <a:spcBef>
                <a:spcPct val="20000"/>
              </a:spcBef>
              <a:spcAft>
                <a:spcPct val="20000"/>
              </a:spcAft>
              <a:buClr>
                <a:schemeClr val="hlink"/>
              </a:buClr>
              <a:defRPr/>
            </a:pPr>
            <a:endParaRPr lang="en-US" sz="2400" dirty="0">
              <a:solidFill>
                <a:schemeClr val="tx1">
                  <a:lumMod val="65000"/>
                  <a:lumOff val="35000"/>
                </a:schemeClr>
              </a:solidFill>
              <a:latin typeface="+mj-lt"/>
            </a:endParaRPr>
          </a:p>
          <a:p>
            <a:pPr algn="r">
              <a:lnSpc>
                <a:spcPts val="1500"/>
              </a:lnSpc>
              <a:spcBef>
                <a:spcPct val="20000"/>
              </a:spcBef>
              <a:spcAft>
                <a:spcPct val="20000"/>
              </a:spcAft>
              <a:buClr>
                <a:schemeClr val="hlink"/>
              </a:buClr>
              <a:defRPr/>
            </a:pPr>
            <a:endParaRPr lang="en-US" sz="2400" dirty="0">
              <a:solidFill>
                <a:schemeClr val="tx1">
                  <a:lumMod val="65000"/>
                  <a:lumOff val="35000"/>
                </a:schemeClr>
              </a:solidFill>
              <a:latin typeface="+mj-lt"/>
            </a:endParaRPr>
          </a:p>
          <a:p>
            <a:pPr algn="r">
              <a:lnSpc>
                <a:spcPts val="1500"/>
              </a:lnSpc>
              <a:spcBef>
                <a:spcPct val="20000"/>
              </a:spcBef>
              <a:spcAft>
                <a:spcPct val="20000"/>
              </a:spcAft>
              <a:buClr>
                <a:schemeClr val="hlink"/>
              </a:buClr>
              <a:defRPr/>
            </a:pPr>
            <a:endParaRPr lang="en-US" sz="2400" dirty="0">
              <a:solidFill>
                <a:schemeClr val="tx1">
                  <a:lumMod val="65000"/>
                  <a:lumOff val="35000"/>
                </a:schemeClr>
              </a:solidFill>
              <a:latin typeface="+mj-lt"/>
            </a:endParaRPr>
          </a:p>
          <a:p>
            <a:pPr algn="r">
              <a:lnSpc>
                <a:spcPts val="1500"/>
              </a:lnSpc>
              <a:spcBef>
                <a:spcPct val="20000"/>
              </a:spcBef>
              <a:spcAft>
                <a:spcPct val="20000"/>
              </a:spcAft>
              <a:buClr>
                <a:schemeClr val="hlink"/>
              </a:buClr>
              <a:defRPr/>
            </a:pPr>
            <a:endParaRPr lang="en-US" sz="2400" dirty="0">
              <a:solidFill>
                <a:schemeClr val="tx1">
                  <a:lumMod val="65000"/>
                  <a:lumOff val="35000"/>
                </a:schemeClr>
              </a:solidFill>
              <a:latin typeface="+mj-lt"/>
            </a:endParaRPr>
          </a:p>
          <a:p>
            <a:pPr algn="r">
              <a:lnSpc>
                <a:spcPts val="1500"/>
              </a:lnSpc>
              <a:spcBef>
                <a:spcPct val="20000"/>
              </a:spcBef>
              <a:spcAft>
                <a:spcPct val="20000"/>
              </a:spcAft>
              <a:buClr>
                <a:schemeClr val="hlink"/>
              </a:buClr>
              <a:defRPr/>
            </a:pPr>
            <a:endParaRPr lang="en-US" sz="2400" dirty="0">
              <a:solidFill>
                <a:schemeClr val="tx1">
                  <a:lumMod val="65000"/>
                  <a:lumOff val="35000"/>
                </a:schemeClr>
              </a:solidFill>
              <a:latin typeface="+mj-lt"/>
            </a:endParaRPr>
          </a:p>
          <a:p>
            <a:pPr algn="r">
              <a:defRPr/>
            </a:pPr>
            <a:r>
              <a:rPr lang="en-US" sz="2000" dirty="0">
                <a:latin typeface="Century Gothic" panose="020B0502020202020204" pitchFamily="34" charset="0"/>
              </a:rPr>
              <a:t>Reporting timeliness (%) =</a:t>
            </a:r>
            <a:endParaRPr lang="en-US" dirty="0">
              <a:solidFill>
                <a:srgbClr val="0070C0"/>
              </a:solidFill>
              <a:latin typeface="Century Gothic" panose="020B0502020202020204" pitchFamily="34" charset="0"/>
            </a:endParaRPr>
          </a:p>
        </p:txBody>
      </p:sp>
      <p:sp>
        <p:nvSpPr>
          <p:cNvPr id="24579" name="Title 1"/>
          <p:cNvSpPr>
            <a:spLocks noGrp="1"/>
          </p:cNvSpPr>
          <p:nvPr>
            <p:ph type="title"/>
          </p:nvPr>
        </p:nvSpPr>
        <p:spPr>
          <a:xfrm>
            <a:off x="762000" y="610769"/>
            <a:ext cx="9585960" cy="762105"/>
          </a:xfrm>
        </p:spPr>
        <p:txBody>
          <a:bodyPr>
            <a:normAutofit/>
          </a:bodyPr>
          <a:lstStyle/>
          <a:p>
            <a:pPr algn="l" eaLnBrk="1" hangingPunct="1">
              <a:defRPr/>
            </a:pPr>
            <a:r>
              <a:rPr lang="en-US" altLang="en-US" sz="4400" kern="1200" dirty="0">
                <a:latin typeface="Century Gothic" panose="020B0502020202020204" pitchFamily="34" charset="0"/>
              </a:rPr>
              <a:t>Reporting performance</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82" y="-6020"/>
            <a:ext cx="10064182" cy="426720"/>
          </a:xfrm>
          <a:prstGeom prst="rect">
            <a:avLst/>
          </a:prstGeom>
        </p:spPr>
      </p:pic>
      <p:sp>
        <p:nvSpPr>
          <p:cNvPr id="2" name="Rectangle 1"/>
          <p:cNvSpPr/>
          <p:nvPr/>
        </p:nvSpPr>
        <p:spPr>
          <a:xfrm>
            <a:off x="4892159" y="1636608"/>
            <a:ext cx="4660250" cy="400110"/>
          </a:xfrm>
          <a:prstGeom prst="rect">
            <a:avLst/>
          </a:prstGeom>
        </p:spPr>
        <p:txBody>
          <a:bodyPr wrap="none">
            <a:spAutoFit/>
          </a:bodyPr>
          <a:lstStyle/>
          <a:p>
            <a:r>
              <a:rPr lang="en-US" sz="2000" dirty="0">
                <a:solidFill>
                  <a:srgbClr val="0070C0"/>
                </a:solidFill>
                <a:latin typeface="Century Gothic" panose="020B0502020202020204" pitchFamily="34" charset="0"/>
              </a:rPr>
              <a:t># total reports available or received</a:t>
            </a:r>
            <a:endParaRPr lang="en-US" sz="2000" dirty="0"/>
          </a:p>
        </p:txBody>
      </p:sp>
      <p:sp>
        <p:nvSpPr>
          <p:cNvPr id="3" name="Rectangle 2"/>
          <p:cNvSpPr/>
          <p:nvPr/>
        </p:nvSpPr>
        <p:spPr>
          <a:xfrm>
            <a:off x="4892159" y="2133600"/>
            <a:ext cx="3296095" cy="400110"/>
          </a:xfrm>
          <a:prstGeom prst="rect">
            <a:avLst/>
          </a:prstGeom>
        </p:spPr>
        <p:txBody>
          <a:bodyPr wrap="none">
            <a:spAutoFit/>
          </a:bodyPr>
          <a:lstStyle/>
          <a:p>
            <a:r>
              <a:rPr lang="en-US" sz="2000" dirty="0">
                <a:solidFill>
                  <a:srgbClr val="00B050"/>
                </a:solidFill>
                <a:latin typeface="Century Gothic" panose="020B0502020202020204" pitchFamily="34" charset="0"/>
              </a:rPr>
              <a:t># total reports expected </a:t>
            </a:r>
            <a:endParaRPr lang="en-US" sz="2000" dirty="0"/>
          </a:p>
        </p:txBody>
      </p:sp>
      <p:sp>
        <p:nvSpPr>
          <p:cNvPr id="5" name="Rectangle 4"/>
          <p:cNvSpPr/>
          <p:nvPr/>
        </p:nvSpPr>
        <p:spPr>
          <a:xfrm>
            <a:off x="4892159" y="2819400"/>
            <a:ext cx="3754554" cy="400110"/>
          </a:xfrm>
          <a:prstGeom prst="rect">
            <a:avLst/>
          </a:prstGeom>
        </p:spPr>
        <p:txBody>
          <a:bodyPr wrap="none">
            <a:spAutoFit/>
          </a:bodyPr>
          <a:lstStyle/>
          <a:p>
            <a:r>
              <a:rPr lang="en-US" sz="2000" dirty="0">
                <a:solidFill>
                  <a:schemeClr val="accent2">
                    <a:lumMod val="50000"/>
                  </a:schemeClr>
                </a:solidFill>
                <a:latin typeface="Century Gothic" panose="020B0502020202020204" pitchFamily="34" charset="0"/>
              </a:rPr>
              <a:t># reports that are complete*</a:t>
            </a:r>
            <a:endParaRPr lang="en-US" sz="2000" dirty="0"/>
          </a:p>
        </p:txBody>
      </p:sp>
      <p:sp>
        <p:nvSpPr>
          <p:cNvPr id="6" name="Rectangle 5"/>
          <p:cNvSpPr/>
          <p:nvPr/>
        </p:nvSpPr>
        <p:spPr>
          <a:xfrm>
            <a:off x="4892159" y="3332202"/>
            <a:ext cx="4730782" cy="400110"/>
          </a:xfrm>
          <a:prstGeom prst="rect">
            <a:avLst/>
          </a:prstGeom>
        </p:spPr>
        <p:txBody>
          <a:bodyPr wrap="none">
            <a:spAutoFit/>
          </a:bodyPr>
          <a:lstStyle/>
          <a:p>
            <a:r>
              <a:rPr lang="en-US" sz="2000" dirty="0">
                <a:solidFill>
                  <a:srgbClr val="0070C0"/>
                </a:solidFill>
                <a:latin typeface="Century Gothic" panose="020B0502020202020204" pitchFamily="34" charset="0"/>
              </a:rPr>
              <a:t># total reports available or received</a:t>
            </a:r>
            <a:r>
              <a:rPr lang="en-US" sz="2000" dirty="0">
                <a:solidFill>
                  <a:srgbClr val="00B050"/>
                </a:solidFill>
                <a:latin typeface="Century Gothic" panose="020B0502020202020204" pitchFamily="34" charset="0"/>
              </a:rPr>
              <a:t> </a:t>
            </a:r>
            <a:endParaRPr lang="en-US" sz="2000" dirty="0"/>
          </a:p>
        </p:txBody>
      </p:sp>
      <p:sp>
        <p:nvSpPr>
          <p:cNvPr id="9" name="Rectangle 8"/>
          <p:cNvSpPr/>
          <p:nvPr/>
        </p:nvSpPr>
        <p:spPr>
          <a:xfrm>
            <a:off x="4892159" y="5219700"/>
            <a:ext cx="5109091" cy="400110"/>
          </a:xfrm>
          <a:prstGeom prst="rect">
            <a:avLst/>
          </a:prstGeom>
        </p:spPr>
        <p:txBody>
          <a:bodyPr wrap="none">
            <a:spAutoFit/>
          </a:bodyPr>
          <a:lstStyle/>
          <a:p>
            <a:r>
              <a:rPr lang="en-US" sz="2000" dirty="0">
                <a:solidFill>
                  <a:srgbClr val="C00000"/>
                </a:solidFill>
                <a:latin typeface="Century Gothic" panose="020B0502020202020204" pitchFamily="34" charset="0"/>
              </a:rPr>
              <a:t># reports submitted or received on time</a:t>
            </a:r>
            <a:endParaRPr lang="en-US" sz="2000" dirty="0"/>
          </a:p>
        </p:txBody>
      </p:sp>
      <p:sp>
        <p:nvSpPr>
          <p:cNvPr id="11" name="Rectangle 10"/>
          <p:cNvSpPr/>
          <p:nvPr/>
        </p:nvSpPr>
        <p:spPr>
          <a:xfrm>
            <a:off x="4892158" y="5695950"/>
            <a:ext cx="4730782" cy="400110"/>
          </a:xfrm>
          <a:prstGeom prst="rect">
            <a:avLst/>
          </a:prstGeom>
        </p:spPr>
        <p:txBody>
          <a:bodyPr wrap="none">
            <a:spAutoFit/>
          </a:bodyPr>
          <a:lstStyle/>
          <a:p>
            <a:r>
              <a:rPr lang="en-US" sz="2000" dirty="0">
                <a:solidFill>
                  <a:srgbClr val="0070C0"/>
                </a:solidFill>
                <a:latin typeface="Century Gothic" panose="020B0502020202020204" pitchFamily="34" charset="0"/>
              </a:rPr>
              <a:t># total reports available or received</a:t>
            </a:r>
            <a:r>
              <a:rPr lang="en-US" sz="2000" dirty="0">
                <a:solidFill>
                  <a:srgbClr val="00B050"/>
                </a:solidFill>
                <a:latin typeface="Century Gothic" panose="020B0502020202020204" pitchFamily="34" charset="0"/>
              </a:rPr>
              <a:t> </a:t>
            </a:r>
            <a:endParaRPr lang="en-US" sz="2000" dirty="0"/>
          </a:p>
        </p:txBody>
      </p:sp>
      <p:cxnSp>
        <p:nvCxnSpPr>
          <p:cNvPr id="14" name="Straight Connector 13"/>
          <p:cNvCxnSpPr/>
          <p:nvPr/>
        </p:nvCxnSpPr>
        <p:spPr>
          <a:xfrm>
            <a:off x="4892159" y="2044040"/>
            <a:ext cx="462498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900261" y="3261692"/>
            <a:ext cx="462498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00261" y="5646182"/>
            <a:ext cx="4624984"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4690051" y="3886200"/>
            <a:ext cx="5029200" cy="646331"/>
          </a:xfrm>
          <a:prstGeom prst="rect">
            <a:avLst/>
          </a:prstGeom>
        </p:spPr>
        <p:txBody>
          <a:bodyPr>
            <a:spAutoFit/>
          </a:bodyPr>
          <a:lstStyle/>
          <a:p>
            <a:pPr>
              <a:spcBef>
                <a:spcPct val="20000"/>
              </a:spcBef>
              <a:spcAft>
                <a:spcPct val="20000"/>
              </a:spcAft>
              <a:buClr>
                <a:schemeClr val="hlink"/>
              </a:buClr>
              <a:defRPr/>
            </a:pPr>
            <a:r>
              <a:rPr lang="en-US" b="1" dirty="0">
                <a:solidFill>
                  <a:schemeClr val="accent2">
                    <a:lumMod val="75000"/>
                  </a:schemeClr>
                </a:solidFill>
                <a:latin typeface="Century Gothic" panose="020B0502020202020204" pitchFamily="34" charset="0"/>
              </a:rPr>
              <a:t>* </a:t>
            </a:r>
            <a:r>
              <a:rPr lang="en-US" i="1" dirty="0">
                <a:solidFill>
                  <a:schemeClr val="accent2">
                    <a:lumMod val="75000"/>
                  </a:schemeClr>
                </a:solidFill>
                <a:latin typeface="Century Gothic" panose="020B0502020202020204" pitchFamily="34" charset="0"/>
              </a:rPr>
              <a:t>reports contain the data elements of selected indicators filled out</a:t>
            </a:r>
          </a:p>
        </p:txBody>
      </p:sp>
    </p:spTree>
    <p:extLst>
      <p:ext uri="{BB962C8B-B14F-4D97-AF65-F5344CB8AC3E}">
        <p14:creationId xmlns:p14="http://schemas.microsoft.com/office/powerpoint/2010/main" val="795162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85800" y="609600"/>
            <a:ext cx="9829800" cy="646331"/>
          </a:xfrm>
        </p:spPr>
        <p:txBody>
          <a:bodyPr/>
          <a:lstStyle/>
          <a:p>
            <a:pPr algn="l" eaLnBrk="1" hangingPunct="1"/>
            <a:r>
              <a:rPr lang="en-US" altLang="en-US" sz="4200" kern="1200" dirty="0">
                <a:latin typeface="Century Gothic" panose="020B0502020202020204" pitchFamily="34" charset="0"/>
              </a:rPr>
              <a:t>Core components of data quality </a:t>
            </a:r>
            <a:endParaRPr lang="pt-PT" altLang="en-US" sz="4200" kern="1200" dirty="0">
              <a:latin typeface="Century Gothic" panose="020B0502020202020204" pitchFamily="34" charset="0"/>
            </a:endParaRPr>
          </a:p>
        </p:txBody>
      </p:sp>
      <p:graphicFrame>
        <p:nvGraphicFramePr>
          <p:cNvPr id="2" name="Diagram 1"/>
          <p:cNvGraphicFramePr/>
          <p:nvPr>
            <p:extLst>
              <p:ext uri="{D42A27DB-BD31-4B8C-83A1-F6EECF244321}">
                <p14:modId xmlns:p14="http://schemas.microsoft.com/office/powerpoint/2010/main" val="111701720"/>
              </p:ext>
            </p:extLst>
          </p:nvPr>
        </p:nvGraphicFramePr>
        <p:xfrm>
          <a:off x="685800" y="1524000"/>
          <a:ext cx="8839200" cy="55762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82" y="-6020"/>
            <a:ext cx="10064182" cy="426720"/>
          </a:xfrm>
          <a:prstGeom prst="rect">
            <a:avLst/>
          </a:prstGeom>
        </p:spPr>
      </p:pic>
    </p:spTree>
    <p:extLst>
      <p:ext uri="{BB962C8B-B14F-4D97-AF65-F5344CB8AC3E}">
        <p14:creationId xmlns:p14="http://schemas.microsoft.com/office/powerpoint/2010/main" val="4014120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609600" y="609600"/>
            <a:ext cx="9867899" cy="677108"/>
          </a:xfrm>
        </p:spPr>
        <p:txBody>
          <a:bodyPr/>
          <a:lstStyle/>
          <a:p>
            <a:pPr algn="l" eaLnBrk="1" hangingPunct="1"/>
            <a:r>
              <a:rPr lang="en-US" altLang="en-US" sz="4400" kern="1200" dirty="0">
                <a:latin typeface="Century Gothic" panose="020B0502020202020204" pitchFamily="34" charset="0"/>
              </a:rPr>
              <a:t>Data accuracy: Verification Factor</a:t>
            </a:r>
          </a:p>
        </p:txBody>
      </p:sp>
      <p:grpSp>
        <p:nvGrpSpPr>
          <p:cNvPr id="22532" name="Group 1"/>
          <p:cNvGrpSpPr>
            <a:grpSpLocks/>
          </p:cNvGrpSpPr>
          <p:nvPr/>
        </p:nvGrpSpPr>
        <p:grpSpPr bwMode="auto">
          <a:xfrm>
            <a:off x="497681" y="2500208"/>
            <a:ext cx="5141119" cy="941990"/>
            <a:chOff x="2209800" y="2566987"/>
            <a:chExt cx="4768850" cy="831196"/>
          </a:xfrm>
        </p:grpSpPr>
        <p:sp>
          <p:nvSpPr>
            <p:cNvPr id="34825" name="TextBox 5"/>
            <p:cNvSpPr txBox="1">
              <a:spLocks noChangeArrowheads="1"/>
            </p:cNvSpPr>
            <p:nvPr/>
          </p:nvSpPr>
          <p:spPr bwMode="auto">
            <a:xfrm>
              <a:off x="2290659" y="2566987"/>
              <a:ext cx="4687991" cy="733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rgbClr val="5F5F5F"/>
                  </a:solidFill>
                  <a:latin typeface="Gill Sans MT" pitchFamily="34" charset="0"/>
                  <a:cs typeface="Arial" pitchFamily="34" charset="0"/>
                </a:defRPr>
              </a:lvl1pPr>
              <a:lvl2pPr marL="742950" indent="-285750" eaLnBrk="0" hangingPunct="0">
                <a:spcBef>
                  <a:spcPct val="20000"/>
                </a:spcBef>
                <a:buFont typeface="Arial" pitchFamily="34" charset="0"/>
                <a:buChar char="•"/>
                <a:defRPr sz="2800">
                  <a:solidFill>
                    <a:srgbClr val="5F5F5F"/>
                  </a:solidFill>
                  <a:latin typeface="Gill Sans MT" pitchFamily="34" charset="0"/>
                  <a:cs typeface="Arial" pitchFamily="34" charset="0"/>
                </a:defRPr>
              </a:lvl2pPr>
              <a:lvl3pPr marL="1143000" indent="-228600" eaLnBrk="0" hangingPunct="0">
                <a:spcBef>
                  <a:spcPct val="20000"/>
                </a:spcBef>
                <a:buFont typeface="Arial" pitchFamily="34" charset="0"/>
                <a:buChar char="•"/>
                <a:defRPr sz="2400">
                  <a:solidFill>
                    <a:srgbClr val="5F5F5F"/>
                  </a:solidFill>
                  <a:latin typeface="Gill Sans MT" pitchFamily="34" charset="0"/>
                  <a:cs typeface="Arial" pitchFamily="34" charset="0"/>
                </a:defRPr>
              </a:lvl3pPr>
              <a:lvl4pPr marL="16002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4pPr>
              <a:lvl5pPr marL="20574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9pPr>
            </a:lstStyle>
            <a:p>
              <a:pPr>
                <a:spcBef>
                  <a:spcPct val="0"/>
                </a:spcBef>
                <a:buFontTx/>
                <a:buNone/>
                <a:defRPr/>
              </a:pPr>
              <a:r>
                <a:rPr lang="en-US" altLang="en-US" sz="2400" dirty="0">
                  <a:solidFill>
                    <a:srgbClr val="565287"/>
                  </a:solidFill>
                  <a:latin typeface="Century Gothic" panose="020B0502020202020204" pitchFamily="34" charset="0"/>
                </a:rPr>
                <a:t>Numerator:  Recounted data</a:t>
              </a:r>
            </a:p>
          </p:txBody>
        </p:sp>
        <p:sp>
          <p:nvSpPr>
            <p:cNvPr id="22537" name="TextBox 6"/>
            <p:cNvSpPr txBox="1">
              <a:spLocks noChangeArrowheads="1"/>
            </p:cNvSpPr>
            <p:nvPr/>
          </p:nvSpPr>
          <p:spPr bwMode="auto">
            <a:xfrm>
              <a:off x="2209800" y="2990818"/>
              <a:ext cx="4687888" cy="407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rgbClr val="5F5F5F"/>
                  </a:solidFill>
                  <a:latin typeface="Gill Sans MT" pitchFamily="34" charset="0"/>
                  <a:cs typeface="Arial" pitchFamily="34" charset="0"/>
                </a:defRPr>
              </a:lvl1pPr>
              <a:lvl2pPr marL="742950" indent="-285750" eaLnBrk="0" hangingPunct="0">
                <a:spcBef>
                  <a:spcPct val="20000"/>
                </a:spcBef>
                <a:buFont typeface="Arial" pitchFamily="34" charset="0"/>
                <a:buChar char="•"/>
                <a:defRPr sz="2800">
                  <a:solidFill>
                    <a:srgbClr val="5F5F5F"/>
                  </a:solidFill>
                  <a:latin typeface="Gill Sans MT" pitchFamily="34" charset="0"/>
                  <a:cs typeface="Arial" pitchFamily="34" charset="0"/>
                </a:defRPr>
              </a:lvl2pPr>
              <a:lvl3pPr marL="1143000" indent="-228600" eaLnBrk="0" hangingPunct="0">
                <a:spcBef>
                  <a:spcPct val="20000"/>
                </a:spcBef>
                <a:buFont typeface="Arial" pitchFamily="34" charset="0"/>
                <a:buChar char="•"/>
                <a:defRPr sz="2400">
                  <a:solidFill>
                    <a:srgbClr val="5F5F5F"/>
                  </a:solidFill>
                  <a:latin typeface="Gill Sans MT" pitchFamily="34" charset="0"/>
                  <a:cs typeface="Arial" pitchFamily="34" charset="0"/>
                </a:defRPr>
              </a:lvl3pPr>
              <a:lvl4pPr marL="16002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4pPr>
              <a:lvl5pPr marL="2057400" indent="-228600" eaLnBrk="0" hangingPunct="0">
                <a:spcBef>
                  <a:spcPct val="20000"/>
                </a:spcBef>
                <a:buFont typeface="Arial" pitchFamily="34" charset="0"/>
                <a:buChar char="•"/>
                <a:defRPr sz="2000">
                  <a:solidFill>
                    <a:srgbClr val="5F5F5F"/>
                  </a:solidFill>
                  <a:latin typeface="Gill Sans MT"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rgbClr val="5F5F5F"/>
                  </a:solidFill>
                  <a:latin typeface="Gill Sans MT" pitchFamily="34" charset="0"/>
                  <a:cs typeface="Arial" pitchFamily="34" charset="0"/>
                </a:defRPr>
              </a:lvl9pPr>
            </a:lstStyle>
            <a:p>
              <a:pPr>
                <a:spcBef>
                  <a:spcPct val="0"/>
                </a:spcBef>
                <a:buFontTx/>
                <a:buNone/>
              </a:pPr>
              <a:r>
                <a:rPr lang="en-US" altLang="en-US" sz="2400" dirty="0">
                  <a:solidFill>
                    <a:srgbClr val="6E6E6E"/>
                  </a:solidFill>
                </a:rPr>
                <a:t> </a:t>
              </a:r>
              <a:r>
                <a:rPr lang="en-US" altLang="en-US" sz="2400" dirty="0">
                  <a:solidFill>
                    <a:srgbClr val="00B050"/>
                  </a:solidFill>
                  <a:latin typeface="Century Gothic" panose="020B0502020202020204" pitchFamily="34" charset="0"/>
                </a:rPr>
                <a:t>Denominator: Reported data</a:t>
              </a:r>
            </a:p>
          </p:txBody>
        </p:sp>
      </p:grpSp>
      <p:sp>
        <p:nvSpPr>
          <p:cNvPr id="9" name="Content Placeholder 2"/>
          <p:cNvSpPr txBox="1">
            <a:spLocks/>
          </p:cNvSpPr>
          <p:nvPr/>
        </p:nvSpPr>
        <p:spPr bwMode="auto">
          <a:xfrm>
            <a:off x="5943600" y="2514600"/>
            <a:ext cx="3939540" cy="103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lst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accent3"/>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accent3"/>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accent3"/>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000">
                <a:solidFill>
                  <a:schemeClr val="accent3"/>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1800">
                <a:solidFill>
                  <a:schemeClr val="accent3"/>
                </a:solidFill>
                <a:latin typeface="+mn-lt"/>
              </a:defRPr>
            </a:lvl5pPr>
            <a:lvl6pPr marL="2514600" indent="-228600" algn="l" rtl="0" eaLnBrk="1" fontAlgn="base" hangingPunct="1">
              <a:spcBef>
                <a:spcPct val="20000"/>
              </a:spcBef>
              <a:spcAft>
                <a:spcPct val="20000"/>
              </a:spcAft>
              <a:buClr>
                <a:schemeClr val="hlink"/>
              </a:buClr>
              <a:buFont typeface="Wingdings" pitchFamily="2" charset="2"/>
              <a:buChar char="§"/>
              <a:defRPr sz="2200">
                <a:solidFill>
                  <a:schemeClr val="folHlink"/>
                </a:solidFill>
                <a:latin typeface="+mn-lt"/>
              </a:defRPr>
            </a:lvl6pPr>
            <a:lvl7pPr marL="2971800" indent="-228600" algn="l" rtl="0" eaLnBrk="1" fontAlgn="base" hangingPunct="1">
              <a:spcBef>
                <a:spcPct val="20000"/>
              </a:spcBef>
              <a:spcAft>
                <a:spcPct val="20000"/>
              </a:spcAft>
              <a:buClr>
                <a:schemeClr val="hlink"/>
              </a:buClr>
              <a:buFont typeface="Wingdings" pitchFamily="2" charset="2"/>
              <a:buChar char="§"/>
              <a:defRPr sz="2200">
                <a:solidFill>
                  <a:schemeClr val="folHlink"/>
                </a:solidFill>
                <a:latin typeface="+mn-lt"/>
              </a:defRPr>
            </a:lvl7pPr>
            <a:lvl8pPr marL="3429000" indent="-228600" algn="l" rtl="0" eaLnBrk="1" fontAlgn="base" hangingPunct="1">
              <a:spcBef>
                <a:spcPct val="20000"/>
              </a:spcBef>
              <a:spcAft>
                <a:spcPct val="20000"/>
              </a:spcAft>
              <a:buClr>
                <a:schemeClr val="hlink"/>
              </a:buClr>
              <a:buFont typeface="Wingdings" pitchFamily="2" charset="2"/>
              <a:buChar char="§"/>
              <a:defRPr sz="2200">
                <a:solidFill>
                  <a:schemeClr val="folHlink"/>
                </a:solidFill>
                <a:latin typeface="+mn-lt"/>
              </a:defRPr>
            </a:lvl8pPr>
            <a:lvl9pPr marL="3886200" indent="-228600" algn="l" rtl="0" eaLnBrk="1" fontAlgn="base" hangingPunct="1">
              <a:spcBef>
                <a:spcPct val="20000"/>
              </a:spcBef>
              <a:spcAft>
                <a:spcPct val="20000"/>
              </a:spcAft>
              <a:buClr>
                <a:schemeClr val="hlink"/>
              </a:buClr>
              <a:buFont typeface="Wingdings" pitchFamily="2" charset="2"/>
              <a:buChar char="§"/>
              <a:defRPr sz="2200">
                <a:solidFill>
                  <a:schemeClr val="folHlink"/>
                </a:solidFill>
                <a:latin typeface="+mn-lt"/>
              </a:defRPr>
            </a:lvl9pPr>
          </a:lstStyle>
          <a:p>
            <a:pPr marL="451043" lvl="1" indent="-320152" eaLnBrk="1" hangingPunct="1">
              <a:buClr>
                <a:srgbClr val="C0C0C0"/>
              </a:buClr>
              <a:defRPr/>
            </a:pPr>
            <a:r>
              <a:rPr lang="en-US" sz="2200" b="1" kern="0" dirty="0">
                <a:solidFill>
                  <a:srgbClr val="C00000"/>
                </a:solidFill>
                <a:latin typeface="Century Gothic" panose="020B0502020202020204" pitchFamily="34" charset="0"/>
              </a:rPr>
              <a:t>Overreporting:   &lt;100%</a:t>
            </a:r>
            <a:endParaRPr lang="en-US" sz="1200" b="1" kern="0" dirty="0">
              <a:solidFill>
                <a:srgbClr val="C00000"/>
              </a:solidFill>
              <a:latin typeface="Century Gothic" panose="020B0502020202020204" pitchFamily="34" charset="0"/>
            </a:endParaRPr>
          </a:p>
          <a:p>
            <a:pPr marL="451043" lvl="1" indent="-320152" eaLnBrk="1" hangingPunct="1">
              <a:buClr>
                <a:srgbClr val="C0C0C0"/>
              </a:buClr>
              <a:defRPr/>
            </a:pPr>
            <a:r>
              <a:rPr lang="en-US" sz="2200" b="1" kern="0" dirty="0">
                <a:solidFill>
                  <a:srgbClr val="C00000"/>
                </a:solidFill>
                <a:latin typeface="Century Gothic" panose="020B0502020202020204" pitchFamily="34" charset="0"/>
              </a:rPr>
              <a:t>Underreporting:  &gt;100%</a:t>
            </a:r>
          </a:p>
        </p:txBody>
      </p:sp>
      <p:sp>
        <p:nvSpPr>
          <p:cNvPr id="5" name="Right Arrow 4"/>
          <p:cNvSpPr/>
          <p:nvPr/>
        </p:nvSpPr>
        <p:spPr>
          <a:xfrm>
            <a:off x="5425440" y="2838450"/>
            <a:ext cx="746760" cy="219498"/>
          </a:xfrm>
          <a:prstGeom prst="rightArrow">
            <a:avLst/>
          </a:prstGeom>
          <a:solidFill>
            <a:srgbClr val="A09BBB"/>
          </a:solidFill>
          <a:ln>
            <a:solidFill>
              <a:srgbClr val="565287"/>
            </a:solid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a:defRPr/>
            </a:pPr>
            <a:endParaRPr lang="en-US" dirty="0"/>
          </a:p>
        </p:txBody>
      </p:sp>
      <p:sp>
        <p:nvSpPr>
          <p:cNvPr id="12" name="Rounded Rectangle 11"/>
          <p:cNvSpPr/>
          <p:nvPr/>
        </p:nvSpPr>
        <p:spPr>
          <a:xfrm>
            <a:off x="3200400" y="4131418"/>
            <a:ext cx="3520440" cy="2677160"/>
          </a:xfrm>
          <a:prstGeom prst="roundRect">
            <a:avLst/>
          </a:prstGeom>
          <a:solidFill>
            <a:srgbClr val="565287"/>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a:defRPr/>
            </a:pPr>
            <a:r>
              <a:rPr lang="en-US" sz="2400" dirty="0">
                <a:solidFill>
                  <a:schemeClr val="bg1"/>
                </a:solidFill>
                <a:latin typeface="Century Gothic" panose="020B0502020202020204" pitchFamily="34" charset="0"/>
              </a:rPr>
              <a:t>Suggested range of acceptability:</a:t>
            </a:r>
          </a:p>
          <a:p>
            <a:pPr algn="ctr">
              <a:defRPr/>
            </a:pPr>
            <a:endParaRPr lang="en-US" sz="2400" b="1" dirty="0">
              <a:solidFill>
                <a:schemeClr val="bg1"/>
              </a:solidFill>
              <a:latin typeface="Century Gothic" panose="020B0502020202020204" pitchFamily="34" charset="0"/>
            </a:endParaRPr>
          </a:p>
          <a:p>
            <a:pPr algn="ctr">
              <a:defRPr/>
            </a:pPr>
            <a:r>
              <a:rPr lang="en-US" sz="2400" dirty="0">
                <a:solidFill>
                  <a:schemeClr val="bg1"/>
                </a:solidFill>
                <a:latin typeface="Century Gothic" panose="020B0502020202020204" pitchFamily="34" charset="0"/>
              </a:rPr>
              <a:t>100% +/- 10%</a:t>
            </a:r>
          </a:p>
          <a:p>
            <a:pPr algn="ctr">
              <a:defRPr/>
            </a:pPr>
            <a:r>
              <a:rPr lang="en-US" sz="2400" dirty="0">
                <a:solidFill>
                  <a:schemeClr val="bg1"/>
                </a:solidFill>
                <a:latin typeface="Century Gothic" panose="020B0502020202020204" pitchFamily="34" charset="0"/>
              </a:rPr>
              <a:t>(90-110%)</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82" y="-6020"/>
            <a:ext cx="10064182" cy="426720"/>
          </a:xfrm>
          <a:prstGeom prst="rect">
            <a:avLst/>
          </a:prstGeom>
        </p:spPr>
      </p:pic>
      <p:cxnSp>
        <p:nvCxnSpPr>
          <p:cNvPr id="4" name="Straight Connector 3"/>
          <p:cNvCxnSpPr/>
          <p:nvPr/>
        </p:nvCxnSpPr>
        <p:spPr>
          <a:xfrm>
            <a:off x="389573" y="2980533"/>
            <a:ext cx="4840589"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49234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EASURE_Eval_slide_template">
  <a:themeElements>
    <a:clrScheme name="MEASURE_Eval_slide_template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CSP_PowerPoint_Template (1)">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2D3C5F4A-FD82-47F1-A5FE-AEF3A3D978B5}"/>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2294</TotalTime>
  <Words>1184</Words>
  <Application>Microsoft Office PowerPoint</Application>
  <PresentationFormat>Custom</PresentationFormat>
  <Paragraphs>135</Paragraphs>
  <Slides>12</Slides>
  <Notes>12</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12</vt:i4>
      </vt:variant>
    </vt:vector>
  </HeadingPairs>
  <TitlesOfParts>
    <vt:vector size="25" baseType="lpstr">
      <vt:lpstr>Arial</vt:lpstr>
      <vt:lpstr>Calibri</vt:lpstr>
      <vt:lpstr>Century Gothic</vt:lpstr>
      <vt:lpstr>Courier New</vt:lpstr>
      <vt:lpstr>Futura LT Pro Book</vt:lpstr>
      <vt:lpstr>Garamond</vt:lpstr>
      <vt:lpstr>Gill Sans MT</vt:lpstr>
      <vt:lpstr>Times New Roman</vt:lpstr>
      <vt:lpstr>Wingdings</vt:lpstr>
      <vt:lpstr>Office Theme</vt:lpstr>
      <vt:lpstr>MEASURE_Eval_slide_template</vt:lpstr>
      <vt:lpstr>MCSP_PowerPoint_Template (1)</vt:lpstr>
      <vt:lpstr>1_Office Theme</vt:lpstr>
      <vt:lpstr>PowerPoint Presentation</vt:lpstr>
      <vt:lpstr>PowerPoint Presentation</vt:lpstr>
      <vt:lpstr>What is data quality?</vt:lpstr>
      <vt:lpstr>Importance of data quality</vt:lpstr>
      <vt:lpstr>Dimensions of data quality </vt:lpstr>
      <vt:lpstr>Completeness &amp; timeliness of data</vt:lpstr>
      <vt:lpstr>Reporting performance</vt:lpstr>
      <vt:lpstr>Core components of data quality </vt:lpstr>
      <vt:lpstr>Data accuracy: Verification Factor</vt:lpstr>
      <vt:lpstr>Most common problems affecting data quality across system levels</vt:lpstr>
      <vt:lpstr>How to access the PRISM Series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Robinson, Beth</dc:creator>
  <cp:lastModifiedBy>McGill, Deborah</cp:lastModifiedBy>
  <cp:revision>192</cp:revision>
  <dcterms:created xsi:type="dcterms:W3CDTF">2015-03-02T15:42:03Z</dcterms:created>
  <dcterms:modified xsi:type="dcterms:W3CDTF">2018-10-19T18:44:42Z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ies>
</file>