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1"/>
  </p:notesMasterIdLst>
  <p:sldIdLst>
    <p:sldId id="265" r:id="rId5"/>
    <p:sldId id="258" r:id="rId6"/>
    <p:sldId id="264" r:id="rId7"/>
    <p:sldId id="266" r:id="rId8"/>
    <p:sldId id="267" r:id="rId9"/>
    <p:sldId id="262"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mmy  Kvartunas" initials="SK" lastIdx="2" clrIdx="0">
    <p:extLst>
      <p:ext uri="{19B8F6BF-5375-455C-9EA6-DF929625EA0E}">
        <p15:presenceInfo xmlns:p15="http://schemas.microsoft.com/office/powerpoint/2012/main" userId="Sammy  Kvartuna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9BC9E"/>
    <a:srgbClr val="00968F"/>
    <a:srgbClr val="F9A23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4FE52AB-61CF-47E7-B856-2E6806DEDC5D}" v="1" dt="2021-02-16T19:30:29.18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302" autoAdjust="0"/>
    <p:restoredTop sz="94660"/>
  </p:normalViewPr>
  <p:slideViewPr>
    <p:cSldViewPr snapToGrid="0">
      <p:cViewPr varScale="1">
        <p:scale>
          <a:sx n="112" d="100"/>
          <a:sy n="112" d="100"/>
        </p:scale>
        <p:origin x="1464" y="96"/>
      </p:cViewPr>
      <p:guideLst/>
    </p:cSldViewPr>
  </p:slideViewPr>
  <p:notesTextViewPr>
    <p:cViewPr>
      <p:scale>
        <a:sx n="1" d="1"/>
        <a:sy n="1" d="1"/>
      </p:scale>
      <p:origin x="0" y="0"/>
    </p:cViewPr>
  </p:notesTextViewPr>
  <p:notesViewPr>
    <p:cSldViewPr snapToGrid="0">
      <p:cViewPr varScale="1">
        <p:scale>
          <a:sx n="56" d="100"/>
          <a:sy n="56" d="100"/>
        </p:scale>
        <p:origin x="2556"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commentAuthors" Target="commentAuthors.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retchen Tremont" userId="b03e7c71-df36-495a-b721-4832b2128a5e" providerId="ADAL" clId="{14FE52AB-61CF-47E7-B856-2E6806DEDC5D}"/>
    <pc:docChg chg="custSel modSld">
      <pc:chgData name="Gretchen Tremont" userId="b03e7c71-df36-495a-b721-4832b2128a5e" providerId="ADAL" clId="{14FE52AB-61CF-47E7-B856-2E6806DEDC5D}" dt="2021-02-16T19:30:29.178" v="2"/>
      <pc:docMkLst>
        <pc:docMk/>
      </pc:docMkLst>
      <pc:sldChg chg="modSp">
        <pc:chgData name="Gretchen Tremont" userId="b03e7c71-df36-495a-b721-4832b2128a5e" providerId="ADAL" clId="{14FE52AB-61CF-47E7-B856-2E6806DEDC5D}" dt="2021-02-16T19:30:29.178" v="2"/>
        <pc:sldMkLst>
          <pc:docMk/>
          <pc:sldMk cId="2701027187" sldId="258"/>
        </pc:sldMkLst>
        <pc:spChg chg="mod">
          <ac:chgData name="Gretchen Tremont" userId="b03e7c71-df36-495a-b721-4832b2128a5e" providerId="ADAL" clId="{14FE52AB-61CF-47E7-B856-2E6806DEDC5D}" dt="2021-02-16T19:30:29.178" v="2"/>
          <ac:spMkLst>
            <pc:docMk/>
            <pc:sldMk cId="2701027187" sldId="258"/>
            <ac:spMk id="2" creationId="{3AA1434B-C38C-4F2F-AB77-3D6F9EAEA9D4}"/>
          </ac:spMkLst>
        </pc:spChg>
      </pc:sldChg>
      <pc:sldChg chg="modSp">
        <pc:chgData name="Gretchen Tremont" userId="b03e7c71-df36-495a-b721-4832b2128a5e" providerId="ADAL" clId="{14FE52AB-61CF-47E7-B856-2E6806DEDC5D}" dt="2021-02-16T19:30:29.178" v="2"/>
        <pc:sldMkLst>
          <pc:docMk/>
          <pc:sldMk cId="3280325522" sldId="264"/>
        </pc:sldMkLst>
        <pc:spChg chg="mod">
          <ac:chgData name="Gretchen Tremont" userId="b03e7c71-df36-495a-b721-4832b2128a5e" providerId="ADAL" clId="{14FE52AB-61CF-47E7-B856-2E6806DEDC5D}" dt="2021-02-16T19:30:29.178" v="2"/>
          <ac:spMkLst>
            <pc:docMk/>
            <pc:sldMk cId="3280325522" sldId="264"/>
            <ac:spMk id="3" creationId="{4A2A280A-5BC7-4C57-A652-3D1884BAC1CF}"/>
          </ac:spMkLst>
        </pc:spChg>
      </pc:sldChg>
      <pc:sldChg chg="delCm">
        <pc:chgData name="Gretchen Tremont" userId="b03e7c71-df36-495a-b721-4832b2128a5e" providerId="ADAL" clId="{14FE52AB-61CF-47E7-B856-2E6806DEDC5D}" dt="2021-02-15T18:14:50.681" v="1" actId="1592"/>
        <pc:sldMkLst>
          <pc:docMk/>
          <pc:sldMk cId="2130739159" sldId="265"/>
        </pc:sldMkLst>
      </pc:sldChg>
      <pc:sldChg chg="modSp">
        <pc:chgData name="Gretchen Tremont" userId="b03e7c71-df36-495a-b721-4832b2128a5e" providerId="ADAL" clId="{14FE52AB-61CF-47E7-B856-2E6806DEDC5D}" dt="2021-02-16T19:30:29.178" v="2"/>
        <pc:sldMkLst>
          <pc:docMk/>
          <pc:sldMk cId="3096219696" sldId="266"/>
        </pc:sldMkLst>
        <pc:spChg chg="mod">
          <ac:chgData name="Gretchen Tremont" userId="b03e7c71-df36-495a-b721-4832b2128a5e" providerId="ADAL" clId="{14FE52AB-61CF-47E7-B856-2E6806DEDC5D}" dt="2021-02-16T19:30:29.178" v="2"/>
          <ac:spMkLst>
            <pc:docMk/>
            <pc:sldMk cId="3096219696" sldId="266"/>
            <ac:spMk id="3" creationId="{00000000-0000-0000-0000-000000000000}"/>
          </ac:spMkLst>
        </pc:spChg>
      </pc:sldChg>
      <pc:sldChg chg="modSp">
        <pc:chgData name="Gretchen Tremont" userId="b03e7c71-df36-495a-b721-4832b2128a5e" providerId="ADAL" clId="{14FE52AB-61CF-47E7-B856-2E6806DEDC5D}" dt="2021-02-16T19:30:29.178" v="2"/>
        <pc:sldMkLst>
          <pc:docMk/>
          <pc:sldMk cId="3969857512" sldId="267"/>
        </pc:sldMkLst>
        <pc:spChg chg="mod">
          <ac:chgData name="Gretchen Tremont" userId="b03e7c71-df36-495a-b721-4832b2128a5e" providerId="ADAL" clId="{14FE52AB-61CF-47E7-B856-2E6806DEDC5D}" dt="2021-02-16T19:30:29.178" v="2"/>
          <ac:spMkLst>
            <pc:docMk/>
            <pc:sldMk cId="3969857512" sldId="267"/>
            <ac:spMk id="3"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FD24D9C-0C99-4DCB-AD57-F58B6DAABE9C}" type="datetimeFigureOut">
              <a:rPr lang="en-US" smtClean="0"/>
              <a:t>3/16/2021</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3550FA7-C692-4BE6-A09C-1C7FE9680801}" type="slidenum">
              <a:rPr lang="en-US" smtClean="0"/>
              <a:t>‹#›</a:t>
            </a:fld>
            <a:endParaRPr lang="en-US" dirty="0"/>
          </a:p>
        </p:txBody>
      </p:sp>
    </p:spTree>
    <p:extLst>
      <p:ext uri="{BB962C8B-B14F-4D97-AF65-F5344CB8AC3E}">
        <p14:creationId xmlns:p14="http://schemas.microsoft.com/office/powerpoint/2010/main" val="36165479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3550FA7-C692-4BE6-A09C-1C7FE9680801}" type="slidenum">
              <a:rPr lang="en-US" smtClean="0"/>
              <a:t>1</a:t>
            </a:fld>
            <a:endParaRPr lang="en-US" dirty="0"/>
          </a:p>
        </p:txBody>
      </p:sp>
    </p:spTree>
    <p:extLst>
      <p:ext uri="{BB962C8B-B14F-4D97-AF65-F5344CB8AC3E}">
        <p14:creationId xmlns:p14="http://schemas.microsoft.com/office/powerpoint/2010/main" val="23408099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3550FA7-C692-4BE6-A09C-1C7FE9680801}" type="slidenum">
              <a:rPr lang="en-US" smtClean="0"/>
              <a:t>2</a:t>
            </a:fld>
            <a:endParaRPr lang="en-US" dirty="0"/>
          </a:p>
        </p:txBody>
      </p:sp>
    </p:spTree>
    <p:extLst>
      <p:ext uri="{BB962C8B-B14F-4D97-AF65-F5344CB8AC3E}">
        <p14:creationId xmlns:p14="http://schemas.microsoft.com/office/powerpoint/2010/main" val="19310009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3550FA7-C692-4BE6-A09C-1C7FE9680801}" type="slidenum">
              <a:rPr lang="en-US" smtClean="0"/>
              <a:t>3</a:t>
            </a:fld>
            <a:endParaRPr lang="en-US" dirty="0"/>
          </a:p>
        </p:txBody>
      </p:sp>
    </p:spTree>
    <p:extLst>
      <p:ext uri="{BB962C8B-B14F-4D97-AF65-F5344CB8AC3E}">
        <p14:creationId xmlns:p14="http://schemas.microsoft.com/office/powerpoint/2010/main" val="7439815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3550FA7-C692-4BE6-A09C-1C7FE9680801}" type="slidenum">
              <a:rPr lang="en-US" smtClean="0"/>
              <a:t>4</a:t>
            </a:fld>
            <a:endParaRPr lang="en-US" dirty="0"/>
          </a:p>
        </p:txBody>
      </p:sp>
    </p:spTree>
    <p:extLst>
      <p:ext uri="{BB962C8B-B14F-4D97-AF65-F5344CB8AC3E}">
        <p14:creationId xmlns:p14="http://schemas.microsoft.com/office/powerpoint/2010/main" val="19641151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3550FA7-C692-4BE6-A09C-1C7FE9680801}" type="slidenum">
              <a:rPr lang="en-US" smtClean="0"/>
              <a:t>5</a:t>
            </a:fld>
            <a:endParaRPr lang="en-US" dirty="0"/>
          </a:p>
        </p:txBody>
      </p:sp>
    </p:spTree>
    <p:extLst>
      <p:ext uri="{BB962C8B-B14F-4D97-AF65-F5344CB8AC3E}">
        <p14:creationId xmlns:p14="http://schemas.microsoft.com/office/powerpoint/2010/main" val="26862960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3550FA7-C692-4BE6-A09C-1C7FE9680801}" type="slidenum">
              <a:rPr lang="en-US" smtClean="0"/>
              <a:t>6</a:t>
            </a:fld>
            <a:endParaRPr lang="en-US" dirty="0"/>
          </a:p>
        </p:txBody>
      </p:sp>
    </p:spTree>
    <p:extLst>
      <p:ext uri="{BB962C8B-B14F-4D97-AF65-F5344CB8AC3E}">
        <p14:creationId xmlns:p14="http://schemas.microsoft.com/office/powerpoint/2010/main" val="203984580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dataforimpactproject.org/" TargetMode="External"/><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tiff"/></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FFCCE439-80A3-4949-8870-9DAC2B633D0C}"/>
              </a:ext>
            </a:extLst>
          </p:cNvPr>
          <p:cNvSpPr>
            <a:spLocks noGrp="1"/>
          </p:cNvSpPr>
          <p:nvPr>
            <p:ph type="pic" sz="quarter" idx="10" hasCustomPrompt="1"/>
          </p:nvPr>
        </p:nvSpPr>
        <p:spPr>
          <a:xfrm>
            <a:off x="0" y="-8050"/>
            <a:ext cx="9147924" cy="4940900"/>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grpSp>
        <p:nvGrpSpPr>
          <p:cNvPr id="9" name="Group 8">
            <a:extLst>
              <a:ext uri="{FF2B5EF4-FFF2-40B4-BE49-F238E27FC236}">
                <a16:creationId xmlns:a16="http://schemas.microsoft.com/office/drawing/2014/main" id="{43E6D77C-0518-43FF-9176-A6F9585D0C7C}"/>
              </a:ext>
            </a:extLst>
          </p:cNvPr>
          <p:cNvGrpSpPr/>
          <p:nvPr userDrawn="1"/>
        </p:nvGrpSpPr>
        <p:grpSpPr>
          <a:xfrm>
            <a:off x="5751227" y="5992858"/>
            <a:ext cx="2149814" cy="748758"/>
            <a:chOff x="1" y="48984"/>
            <a:chExt cx="2001266" cy="718135"/>
          </a:xfrm>
        </p:grpSpPr>
        <p:pic>
          <p:nvPicPr>
            <p:cNvPr id="10" name="Picture 9">
              <a:extLst>
                <a:ext uri="{FF2B5EF4-FFF2-40B4-BE49-F238E27FC236}">
                  <a16:creationId xmlns:a16="http://schemas.microsoft.com/office/drawing/2014/main" id="{2E9E0108-1D85-432A-B455-BC494AE9B7E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bwMode="auto">
            <a:xfrm>
              <a:off x="1" y="48984"/>
              <a:ext cx="840351" cy="718135"/>
            </a:xfrm>
            <a:prstGeom prst="rect">
              <a:avLst/>
            </a:prstGeom>
            <a:ln>
              <a:noFill/>
            </a:ln>
            <a:extLst>
              <a:ext uri="{53640926-AAD7-44D8-BBD7-CCE9431645EC}">
                <a14:shadowObscured xmlns:a14="http://schemas.microsoft.com/office/drawing/2010/main"/>
              </a:ext>
            </a:extLst>
          </p:spPr>
        </p:pic>
        <p:pic>
          <p:nvPicPr>
            <p:cNvPr id="11" name="Picture 10">
              <a:extLst>
                <a:ext uri="{FF2B5EF4-FFF2-40B4-BE49-F238E27FC236}">
                  <a16:creationId xmlns:a16="http://schemas.microsoft.com/office/drawing/2014/main" id="{7C01BB38-FF0F-483C-8781-0A96DF652AD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913455" y="208401"/>
              <a:ext cx="1087812" cy="441084"/>
            </a:xfrm>
            <a:prstGeom prst="rect">
              <a:avLst/>
            </a:prstGeom>
            <a:ln>
              <a:noFill/>
            </a:ln>
            <a:extLst>
              <a:ext uri="{53640926-AAD7-44D8-BBD7-CCE9431645EC}">
                <a14:shadowObscured xmlns:a14="http://schemas.microsoft.com/office/drawing/2010/main"/>
              </a:ext>
            </a:extLst>
          </p:spPr>
        </p:pic>
      </p:grpSp>
      <p:sp>
        <p:nvSpPr>
          <p:cNvPr id="12" name="Text Placeholder 2">
            <a:extLst>
              <a:ext uri="{FF2B5EF4-FFF2-40B4-BE49-F238E27FC236}">
                <a16:creationId xmlns:a16="http://schemas.microsoft.com/office/drawing/2014/main" id="{0B8C946C-DC01-483A-8A64-6B3B8B6D0DCF}"/>
              </a:ext>
            </a:extLst>
          </p:cNvPr>
          <p:cNvSpPr>
            <a:spLocks noGrp="1"/>
          </p:cNvSpPr>
          <p:nvPr>
            <p:ph type="body" sz="quarter" idx="11" hasCustomPrompt="1"/>
          </p:nvPr>
        </p:nvSpPr>
        <p:spPr>
          <a:xfrm>
            <a:off x="573130" y="5006787"/>
            <a:ext cx="8072463" cy="691534"/>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for presentation goes here</a:t>
            </a:r>
          </a:p>
        </p:txBody>
      </p:sp>
      <p:sp>
        <p:nvSpPr>
          <p:cNvPr id="13" name="Text Placeholder 4">
            <a:extLst>
              <a:ext uri="{FF2B5EF4-FFF2-40B4-BE49-F238E27FC236}">
                <a16:creationId xmlns:a16="http://schemas.microsoft.com/office/drawing/2014/main" id="{D980D520-F489-4D73-8CC4-952AE5ADC5EA}"/>
              </a:ext>
            </a:extLst>
          </p:cNvPr>
          <p:cNvSpPr>
            <a:spLocks noGrp="1"/>
          </p:cNvSpPr>
          <p:nvPr>
            <p:ph type="body" sz="quarter" idx="14" hasCustomPrompt="1"/>
          </p:nvPr>
        </p:nvSpPr>
        <p:spPr>
          <a:xfrm>
            <a:off x="573130" y="5729717"/>
            <a:ext cx="5050003" cy="1011899"/>
          </a:xfrm>
          <a:prstGeom prst="rect">
            <a:avLst/>
          </a:prstGeom>
        </p:spPr>
        <p:txBody>
          <a:bodyPr/>
          <a:lstStyle>
            <a:lvl1pPr marL="0" marR="0" indent="0" defTabSz="914400" eaLnBrk="1" fontAlgn="auto" latinLnBrk="0" hangingPunct="1">
              <a:lnSpc>
                <a:spcPct val="100000"/>
              </a:lnSpc>
              <a:spcBef>
                <a:spcPts val="0"/>
              </a:spcBef>
              <a:spcAft>
                <a:spcPts val="0"/>
              </a:spcAft>
              <a:buClrTx/>
              <a:buSzTx/>
              <a:buFontTx/>
              <a:buNone/>
              <a:tabLst/>
              <a:defRPr sz="18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r>
              <a:rPr lang="en-US" dirty="0"/>
              <a:t>Name, Data for Impact</a:t>
            </a:r>
          </a:p>
          <a:p>
            <a:r>
              <a:rPr lang="en-US" dirty="0"/>
              <a:t>Meeting or event</a:t>
            </a:r>
          </a:p>
          <a:p>
            <a:r>
              <a:rPr lang="en-US" dirty="0"/>
              <a:t>Date</a:t>
            </a:r>
          </a:p>
        </p:txBody>
      </p:sp>
      <p:pic>
        <p:nvPicPr>
          <p:cNvPr id="14" name="Picture 13" descr="A picture containing text, clipart, vector graphics, sign&#10;&#10;Description automatically generated">
            <a:extLst>
              <a:ext uri="{FF2B5EF4-FFF2-40B4-BE49-F238E27FC236}">
                <a16:creationId xmlns:a16="http://schemas.microsoft.com/office/drawing/2014/main" id="{12AB3047-76FE-4F7C-B5E2-FB3BFBE8F01C}"/>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076550" y="6159073"/>
            <a:ext cx="707520" cy="396572"/>
          </a:xfrm>
          <a:prstGeom prst="rect">
            <a:avLst/>
          </a:prstGeom>
        </p:spPr>
      </p:pic>
    </p:spTree>
    <p:extLst>
      <p:ext uri="{BB962C8B-B14F-4D97-AF65-F5344CB8AC3E}">
        <p14:creationId xmlns:p14="http://schemas.microsoft.com/office/powerpoint/2010/main" val="34415450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687929" y="948592"/>
            <a:ext cx="2718002" cy="3812155"/>
          </a:xfrm>
          <a:prstGeom prst="rect">
            <a:avLst/>
          </a:prstGeom>
        </p:spPr>
        <p:txBody>
          <a:bodyPr/>
          <a:lstStyle>
            <a:lvl1pPr marL="0" indent="0">
              <a:buNone/>
              <a:defRPr sz="3400" b="1">
                <a:solidFill>
                  <a:srgbClr val="F2A13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a:off x="4370553" y="233135"/>
            <a:ext cx="402894" cy="374882"/>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15" name="Text Placeholder 4">
            <a:extLst>
              <a:ext uri="{FF2B5EF4-FFF2-40B4-BE49-F238E27FC236}">
                <a16:creationId xmlns:a16="http://schemas.microsoft.com/office/drawing/2014/main" id="{3D7A5A5B-FBE1-457F-9CCD-535A5FCEFFA6}"/>
              </a:ext>
            </a:extLst>
          </p:cNvPr>
          <p:cNvSpPr>
            <a:spLocks noGrp="1"/>
          </p:cNvSpPr>
          <p:nvPr>
            <p:ph type="body" sz="quarter" idx="14" hasCustomPrompt="1"/>
          </p:nvPr>
        </p:nvSpPr>
        <p:spPr>
          <a:xfrm>
            <a:off x="3670183" y="948592"/>
            <a:ext cx="4836253" cy="4766416"/>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457200" indent="0">
              <a:buFont typeface="Arial" panose="020B0604020202020204" pitchFamily="34" charset="0"/>
              <a:buNone/>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0"/>
            <a:br>
              <a:rPr lang="en-US" dirty="0"/>
            </a:br>
            <a:r>
              <a:rPr lang="en-US" dirty="0"/>
              <a:t>Type text here</a:t>
            </a:r>
          </a:p>
          <a:p>
            <a:pPr lvl="1"/>
            <a:r>
              <a:rPr lang="en-US" dirty="0"/>
              <a:t>Type text here</a:t>
            </a:r>
          </a:p>
          <a:p>
            <a:pPr lvl="0"/>
            <a:br>
              <a:rPr lang="en-US" dirty="0"/>
            </a:br>
            <a:r>
              <a:rPr lang="en-US" dirty="0"/>
              <a:t>Type text here</a:t>
            </a:r>
          </a:p>
          <a:p>
            <a:pPr lvl="1"/>
            <a:r>
              <a:rPr lang="en-US" dirty="0"/>
              <a:t>Type text here</a:t>
            </a:r>
          </a:p>
          <a:p>
            <a:pPr lvl="1"/>
            <a:endParaRPr lang="en-US" dirty="0"/>
          </a:p>
        </p:txBody>
      </p:sp>
    </p:spTree>
    <p:extLst>
      <p:ext uri="{BB962C8B-B14F-4D97-AF65-F5344CB8AC3E}">
        <p14:creationId xmlns:p14="http://schemas.microsoft.com/office/powerpoint/2010/main" val="7596170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687929" y="948592"/>
            <a:ext cx="2210460" cy="3812155"/>
          </a:xfrm>
          <a:prstGeom prst="rect">
            <a:avLst/>
          </a:prstGeom>
        </p:spPr>
        <p:txBody>
          <a:bodyPr/>
          <a:lstStyle>
            <a:lvl1pPr marL="0" indent="0">
              <a:buNone/>
              <a:defRPr sz="3400" b="1">
                <a:solidFill>
                  <a:srgbClr val="69BC9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flipV="1">
            <a:off x="3284285" y="-1143001"/>
            <a:ext cx="0" cy="846397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3058518" y="3183911"/>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15" name="Text Placeholder 4">
            <a:extLst>
              <a:ext uri="{FF2B5EF4-FFF2-40B4-BE49-F238E27FC236}">
                <a16:creationId xmlns:a16="http://schemas.microsoft.com/office/drawing/2014/main" id="{3D7A5A5B-FBE1-457F-9CCD-535A5FCEFFA6}"/>
              </a:ext>
            </a:extLst>
          </p:cNvPr>
          <p:cNvSpPr>
            <a:spLocks noGrp="1"/>
          </p:cNvSpPr>
          <p:nvPr>
            <p:ph type="body" sz="quarter" idx="14" hasCustomPrompt="1"/>
          </p:nvPr>
        </p:nvSpPr>
        <p:spPr>
          <a:xfrm>
            <a:off x="3670183" y="948592"/>
            <a:ext cx="4836253" cy="4766416"/>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457200" indent="0">
              <a:buFont typeface="Arial" panose="020B0604020202020204" pitchFamily="34" charset="0"/>
              <a:buNone/>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0"/>
            <a:br>
              <a:rPr lang="en-US" dirty="0"/>
            </a:br>
            <a:r>
              <a:rPr lang="en-US" dirty="0"/>
              <a:t>Type text here</a:t>
            </a:r>
          </a:p>
          <a:p>
            <a:pPr lvl="1"/>
            <a:r>
              <a:rPr lang="en-US" dirty="0"/>
              <a:t>Type text here</a:t>
            </a:r>
          </a:p>
          <a:p>
            <a:pPr lvl="0"/>
            <a:br>
              <a:rPr lang="en-US" dirty="0"/>
            </a:br>
            <a:r>
              <a:rPr lang="en-US" dirty="0"/>
              <a:t>Type text here</a:t>
            </a:r>
          </a:p>
          <a:p>
            <a:pPr lvl="1"/>
            <a:r>
              <a:rPr lang="en-US" dirty="0"/>
              <a:t>Type text here</a:t>
            </a:r>
          </a:p>
          <a:p>
            <a:pPr lvl="1"/>
            <a:endParaRPr lang="en-US" dirty="0"/>
          </a:p>
        </p:txBody>
      </p:sp>
    </p:spTree>
    <p:extLst>
      <p:ext uri="{BB962C8B-B14F-4D97-AF65-F5344CB8AC3E}">
        <p14:creationId xmlns:p14="http://schemas.microsoft.com/office/powerpoint/2010/main" val="19455268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3326265" y="2675514"/>
            <a:ext cx="4441937" cy="1895276"/>
          </a:xfrm>
          <a:prstGeom prst="rect">
            <a:avLst/>
          </a:prstGeom>
        </p:spPr>
        <p:txBody>
          <a:bodyPr/>
          <a:lstStyle>
            <a:lvl1pPr marL="0" indent="0">
              <a:buNone/>
              <a:defRPr sz="3400" b="1">
                <a:solidFill>
                  <a:srgbClr val="69BC9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Transition title Section divider total</a:t>
            </a:r>
          </a:p>
          <a:p>
            <a:pPr lvl="0"/>
            <a:r>
              <a:rPr lang="en-US" dirty="0"/>
              <a:t>Center in the space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flipV="1">
            <a:off x="2579610" y="-1189141"/>
            <a:ext cx="0" cy="846397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2353842" y="3198911"/>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8709931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_Two Conten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E9105A0-E127-4749-B292-07EACC5B9B51}"/>
              </a:ext>
            </a:extLst>
          </p:cNvPr>
          <p:cNvSpPr/>
          <p:nvPr userDrawn="1"/>
        </p:nvSpPr>
        <p:spPr>
          <a:xfrm>
            <a:off x="863600" y="2646029"/>
            <a:ext cx="7615382" cy="2477601"/>
          </a:xfrm>
          <a:prstGeom prst="rect">
            <a:avLst/>
          </a:prstGeom>
        </p:spPr>
        <p:txBody>
          <a:bodyPr wrap="square">
            <a:spAutoFit/>
          </a:bodyPr>
          <a:lstStyle/>
          <a:p>
            <a:pPr marL="127000" lvl="0" indent="0" defTabSz="914400">
              <a:lnSpc>
                <a:spcPts val="2000"/>
              </a:lnSpc>
              <a:spcAft>
                <a:spcPts val="600"/>
              </a:spcAft>
              <a:buNone/>
              <a:defRPr/>
            </a:pPr>
            <a:r>
              <a:rPr lang="en-US" sz="1800" kern="0" dirty="0">
                <a:latin typeface="Arial" panose="020B0604020202020204" pitchFamily="34" charset="0"/>
                <a:cs typeface="Arial" panose="020B0604020202020204" pitchFamily="34" charset="0"/>
              </a:rPr>
              <a:t>This presentation was produced with the support of the United States Agency for International Development (USAID) under the terms of the Data for Impact (D4I) associate award 7200AA18LA00008, which is implemented by the Carolina Population Center at the University of North Carolina at Chapel Hill, in partnership with Palladium International, LLC; ICF Macro, Inc.; John Snow, Inc.; and Tulane University. The views expressed in this publication do not necessarily reflect the views of USAID or the United States government.</a:t>
            </a:r>
          </a:p>
          <a:p>
            <a:pPr marL="127000" lvl="0" indent="0" defTabSz="914400">
              <a:lnSpc>
                <a:spcPts val="2000"/>
              </a:lnSpc>
              <a:buNone/>
              <a:defRPr/>
            </a:pPr>
            <a:r>
              <a:rPr lang="en-US" sz="1800" b="1" kern="0" dirty="0">
                <a:solidFill>
                  <a:srgbClr val="69BC9E"/>
                </a:solidFill>
                <a:latin typeface="Arial" panose="020B0604020202020204" pitchFamily="34" charset="0"/>
                <a:cs typeface="Arial" panose="020B0604020202020204" pitchFamily="34" charset="0"/>
                <a:sym typeface="Cabin"/>
                <a:hlinkClick r:id="rId2">
                  <a:extLst>
                    <a:ext uri="{A12FA001-AC4F-418D-AE19-62706E023703}">
                      <ahyp:hlinkClr xmlns:ahyp="http://schemas.microsoft.com/office/drawing/2018/hyperlinkcolor" val="tx"/>
                    </a:ext>
                  </a:extLst>
                </a:hlinkClick>
              </a:rPr>
              <a:t>www.data4impactproject.org</a:t>
            </a:r>
            <a:endParaRPr lang="en-US" sz="1800" b="1" kern="0" dirty="0">
              <a:solidFill>
                <a:srgbClr val="69BC9E"/>
              </a:solidFill>
              <a:latin typeface="Arial" panose="020B0604020202020204" pitchFamily="34" charset="0"/>
              <a:cs typeface="Arial" panose="020B0604020202020204" pitchFamily="34" charset="0"/>
              <a:sym typeface="Cabin"/>
            </a:endParaRPr>
          </a:p>
        </p:txBody>
      </p:sp>
      <p:cxnSp>
        <p:nvCxnSpPr>
          <p:cNvPr id="11" name="Straight Connector 10">
            <a:extLst>
              <a:ext uri="{FF2B5EF4-FFF2-40B4-BE49-F238E27FC236}">
                <a16:creationId xmlns:a16="http://schemas.microsoft.com/office/drawing/2014/main" id="{7D9A96FF-FF96-42DB-90FB-76EF8E71BF22}"/>
              </a:ext>
            </a:extLst>
          </p:cNvPr>
          <p:cNvCxnSpPr>
            <a:cxnSpLocks/>
            <a:stCxn id="13" idx="1"/>
          </p:cNvCxnSpPr>
          <p:nvPr userDrawn="1"/>
        </p:nvCxnSpPr>
        <p:spPr>
          <a:xfrm flipV="1">
            <a:off x="1267709" y="-8617"/>
            <a:ext cx="4187" cy="165108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1041941" y="1189747"/>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grpSp>
        <p:nvGrpSpPr>
          <p:cNvPr id="8" name="Group 7">
            <a:extLst>
              <a:ext uri="{FF2B5EF4-FFF2-40B4-BE49-F238E27FC236}">
                <a16:creationId xmlns:a16="http://schemas.microsoft.com/office/drawing/2014/main" id="{F854A67E-FA85-4C95-A04D-F40112E98B1B}"/>
              </a:ext>
            </a:extLst>
          </p:cNvPr>
          <p:cNvGrpSpPr/>
          <p:nvPr userDrawn="1"/>
        </p:nvGrpSpPr>
        <p:grpSpPr>
          <a:xfrm>
            <a:off x="5652052" y="5896283"/>
            <a:ext cx="2149814" cy="748758"/>
            <a:chOff x="1" y="48984"/>
            <a:chExt cx="2001266" cy="718135"/>
          </a:xfrm>
        </p:grpSpPr>
        <p:pic>
          <p:nvPicPr>
            <p:cNvPr id="9" name="Picture 8">
              <a:extLst>
                <a:ext uri="{FF2B5EF4-FFF2-40B4-BE49-F238E27FC236}">
                  <a16:creationId xmlns:a16="http://schemas.microsoft.com/office/drawing/2014/main" id="{3EF6F017-4875-4F3F-BB1A-5D7A10DC8F19}"/>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bwMode="auto">
            <a:xfrm>
              <a:off x="1" y="48984"/>
              <a:ext cx="840351" cy="718135"/>
            </a:xfrm>
            <a:prstGeom prst="rect">
              <a:avLst/>
            </a:prstGeom>
            <a:ln>
              <a:noFill/>
            </a:ln>
            <a:extLst>
              <a:ext uri="{53640926-AAD7-44D8-BBD7-CCE9431645EC}">
                <a14:shadowObscured xmlns:a14="http://schemas.microsoft.com/office/drawing/2010/main"/>
              </a:ext>
            </a:extLst>
          </p:spPr>
        </p:pic>
        <p:pic>
          <p:nvPicPr>
            <p:cNvPr id="15" name="Picture 14">
              <a:extLst>
                <a:ext uri="{FF2B5EF4-FFF2-40B4-BE49-F238E27FC236}">
                  <a16:creationId xmlns:a16="http://schemas.microsoft.com/office/drawing/2014/main" id="{D32478F8-0810-4227-82C6-47647D41410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913455" y="208401"/>
              <a:ext cx="1087812" cy="441084"/>
            </a:xfrm>
            <a:prstGeom prst="rect">
              <a:avLst/>
            </a:prstGeom>
            <a:ln>
              <a:noFill/>
            </a:ln>
            <a:extLst>
              <a:ext uri="{53640926-AAD7-44D8-BBD7-CCE9431645EC}">
                <a14:shadowObscured xmlns:a14="http://schemas.microsoft.com/office/drawing/2010/main"/>
              </a:ext>
            </a:extLst>
          </p:spPr>
        </p:pic>
      </p:grpSp>
      <p:pic>
        <p:nvPicPr>
          <p:cNvPr id="10" name="Picture 9" descr="A picture containing text, clipart, vector graphics, sign&#10;&#10;Description automatically generated">
            <a:extLst>
              <a:ext uri="{FF2B5EF4-FFF2-40B4-BE49-F238E27FC236}">
                <a16:creationId xmlns:a16="http://schemas.microsoft.com/office/drawing/2014/main" id="{48A010A4-7F68-4F51-A975-94B64441BCBE}"/>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8050913" y="6072376"/>
            <a:ext cx="707520" cy="396572"/>
          </a:xfrm>
          <a:prstGeom prst="rect">
            <a:avLst/>
          </a:prstGeom>
        </p:spPr>
      </p:pic>
    </p:spTree>
    <p:extLst>
      <p:ext uri="{BB962C8B-B14F-4D97-AF65-F5344CB8AC3E}">
        <p14:creationId xmlns:p14="http://schemas.microsoft.com/office/powerpoint/2010/main" val="28860140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1" y="725648"/>
            <a:ext cx="7886700" cy="965041"/>
          </a:xfrm>
          <a:prstGeom prst="rect">
            <a:avLst/>
          </a:prstGeom>
        </p:spPr>
        <p:txBody>
          <a:bodyPr/>
          <a:lstStyle>
            <a:lvl1pPr>
              <a:defRPr sz="3600">
                <a:solidFill>
                  <a:srgbClr val="69BC9E"/>
                </a:solidFill>
                <a:latin typeface="Franklin Gothic Medium" panose="020B0603020102020204" pitchFamily="34" charset="0"/>
              </a:defRPr>
            </a:lvl1pPr>
          </a:lstStyle>
          <a:p>
            <a:pPr lvl="0"/>
            <a:r>
              <a:rPr lang="en-US" dirty="0"/>
              <a:t>Title goes here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2000" b="1">
                <a:solidFill>
                  <a:srgbClr val="69BC9E"/>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2000" b="1">
                <a:solidFill>
                  <a:srgbClr val="69BC9E"/>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0" name="Straight Connector 9">
            <a:extLst>
              <a:ext uri="{FF2B5EF4-FFF2-40B4-BE49-F238E27FC236}">
                <a16:creationId xmlns:a16="http://schemas.microsoft.com/office/drawing/2014/main" id="{3FD524BB-B88C-444A-865C-3B7526290209}"/>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BAA556A-5889-4E79-830B-DA0DC5C7F2DD}"/>
              </a:ext>
            </a:extLst>
          </p:cNvPr>
          <p:cNvGrpSpPr/>
          <p:nvPr userDrawn="1"/>
        </p:nvGrpSpPr>
        <p:grpSpPr>
          <a:xfrm>
            <a:off x="4370553" y="233135"/>
            <a:ext cx="402894" cy="374882"/>
            <a:chOff x="8176581" y="406764"/>
            <a:chExt cx="538212" cy="515967"/>
          </a:xfrm>
        </p:grpSpPr>
        <p:sp>
          <p:nvSpPr>
            <p:cNvPr id="12" name="Rectangle 11">
              <a:extLst>
                <a:ext uri="{FF2B5EF4-FFF2-40B4-BE49-F238E27FC236}">
                  <a16:creationId xmlns:a16="http://schemas.microsoft.com/office/drawing/2014/main" id="{8E67C9B8-B33D-4F67-AD8E-B5BDA35FC53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3" name="Oval 12">
              <a:extLst>
                <a:ext uri="{FF2B5EF4-FFF2-40B4-BE49-F238E27FC236}">
                  <a16:creationId xmlns:a16="http://schemas.microsoft.com/office/drawing/2014/main" id="{F949A0DF-A261-4B28-8D98-C75531E4E268}"/>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26422179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3075614" y="6310311"/>
            <a:ext cx="5439736" cy="365125"/>
          </a:xfrm>
          <a:prstGeom prst="rect">
            <a:avLst/>
          </a:prstGeom>
        </p:spPr>
        <p:txBody>
          <a:bodyPr/>
          <a:lstStyle>
            <a:lvl1pPr>
              <a:defRPr sz="1300">
                <a:solidFill>
                  <a:schemeClr val="tx1">
                    <a:lumMod val="50000"/>
                    <a:lumOff val="50000"/>
                  </a:schemeClr>
                </a:solidFill>
                <a:latin typeface="Arial" panose="020B0604020202020204" pitchFamily="34" charset="0"/>
                <a:cs typeface="Arial" panose="020B0604020202020204" pitchFamily="34" charset="0"/>
              </a:defRPr>
            </a:lvl1pPr>
          </a:lstStyle>
          <a:p>
            <a:pPr algn="r"/>
            <a:r>
              <a:rPr lang="en-US" dirty="0"/>
              <a:t>Footer or page number use this space, right justify</a:t>
            </a:r>
          </a:p>
        </p:txBody>
      </p:sp>
      <p:sp>
        <p:nvSpPr>
          <p:cNvPr id="6" name="Title 1">
            <a:extLst>
              <a:ext uri="{FF2B5EF4-FFF2-40B4-BE49-F238E27FC236}">
                <a16:creationId xmlns:a16="http://schemas.microsoft.com/office/drawing/2014/main" id="{B38234C9-2059-4121-9750-B7EB569E0F43}"/>
              </a:ext>
            </a:extLst>
          </p:cNvPr>
          <p:cNvSpPr txBox="1">
            <a:spLocks/>
          </p:cNvSpPr>
          <p:nvPr userDrawn="1"/>
        </p:nvSpPr>
        <p:spPr>
          <a:xfrm>
            <a:off x="629841" y="725648"/>
            <a:ext cx="7886700" cy="965041"/>
          </a:xfrm>
          <a:prstGeom prst="rect">
            <a:avLst/>
          </a:prstGeom>
        </p:spPr>
        <p:txBody>
          <a:bodyPr/>
          <a:lstStyle>
            <a:lvl1pPr algn="l" defTabSz="914400" rtl="0" eaLnBrk="1" latinLnBrk="0" hangingPunct="1">
              <a:lnSpc>
                <a:spcPct val="90000"/>
              </a:lnSpc>
              <a:spcBef>
                <a:spcPct val="0"/>
              </a:spcBef>
              <a:buNone/>
              <a:defRPr sz="3600" kern="1200">
                <a:solidFill>
                  <a:srgbClr val="69BC9E"/>
                </a:solidFill>
                <a:latin typeface="Franklin Gothic Medium" panose="020B0603020102020204" pitchFamily="34" charset="0"/>
                <a:ea typeface="+mj-ea"/>
                <a:cs typeface="+mj-cs"/>
              </a:defRPr>
            </a:lvl1pPr>
          </a:lstStyle>
          <a:p>
            <a:r>
              <a:rPr lang="en-US" dirty="0"/>
              <a:t>Title goes here</a:t>
            </a:r>
          </a:p>
        </p:txBody>
      </p:sp>
      <p:cxnSp>
        <p:nvCxnSpPr>
          <p:cNvPr id="7" name="Straight Connector 6">
            <a:extLst>
              <a:ext uri="{FF2B5EF4-FFF2-40B4-BE49-F238E27FC236}">
                <a16:creationId xmlns:a16="http://schemas.microsoft.com/office/drawing/2014/main" id="{60BCED71-B76A-4B73-B536-607AB6C4EB21}"/>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8" name="Group 7">
            <a:extLst>
              <a:ext uri="{FF2B5EF4-FFF2-40B4-BE49-F238E27FC236}">
                <a16:creationId xmlns:a16="http://schemas.microsoft.com/office/drawing/2014/main" id="{05E0CE5A-8ACA-4AC5-BCB5-87F9BE69E70A}"/>
              </a:ext>
            </a:extLst>
          </p:cNvPr>
          <p:cNvGrpSpPr/>
          <p:nvPr userDrawn="1"/>
        </p:nvGrpSpPr>
        <p:grpSpPr>
          <a:xfrm>
            <a:off x="4370553" y="233135"/>
            <a:ext cx="402894" cy="374882"/>
            <a:chOff x="8176581" y="406764"/>
            <a:chExt cx="538212" cy="515967"/>
          </a:xfrm>
        </p:grpSpPr>
        <p:sp>
          <p:nvSpPr>
            <p:cNvPr id="9" name="Rectangle 8">
              <a:extLst>
                <a:ext uri="{FF2B5EF4-FFF2-40B4-BE49-F238E27FC236}">
                  <a16:creationId xmlns:a16="http://schemas.microsoft.com/office/drawing/2014/main" id="{B7A19B9A-F36A-41A6-BEE3-E2F6CCC871C3}"/>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0" name="Oval 9">
              <a:extLst>
                <a:ext uri="{FF2B5EF4-FFF2-40B4-BE49-F238E27FC236}">
                  <a16:creationId xmlns:a16="http://schemas.microsoft.com/office/drawing/2014/main" id="{358D163D-1FFB-451A-9B27-BD909F4E84A1}"/>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32245367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3">
            <a:extLst>
              <a:ext uri="{FF2B5EF4-FFF2-40B4-BE49-F238E27FC236}">
                <a16:creationId xmlns:a16="http://schemas.microsoft.com/office/drawing/2014/main" id="{ADE96C6C-CF3A-4BF1-AB63-F30AA5F7F3CD}"/>
              </a:ext>
            </a:extLst>
          </p:cNvPr>
          <p:cNvSpPr>
            <a:spLocks noGrp="1"/>
          </p:cNvSpPr>
          <p:nvPr>
            <p:ph type="ftr" sz="quarter" idx="11"/>
          </p:nvPr>
        </p:nvSpPr>
        <p:spPr>
          <a:xfrm>
            <a:off x="3075614" y="6310311"/>
            <a:ext cx="5439736" cy="365125"/>
          </a:xfrm>
          <a:prstGeom prst="rect">
            <a:avLst/>
          </a:prstGeom>
        </p:spPr>
        <p:txBody>
          <a:bodyPr/>
          <a:lstStyle>
            <a:lvl1pPr>
              <a:defRPr sz="1300">
                <a:solidFill>
                  <a:schemeClr val="tx1">
                    <a:lumMod val="50000"/>
                    <a:lumOff val="50000"/>
                  </a:schemeClr>
                </a:solidFill>
                <a:latin typeface="Arial" panose="020B0604020202020204" pitchFamily="34" charset="0"/>
                <a:cs typeface="Arial" panose="020B0604020202020204" pitchFamily="34" charset="0"/>
              </a:defRPr>
            </a:lvl1pPr>
          </a:lstStyle>
          <a:p>
            <a:pPr algn="r"/>
            <a:r>
              <a:rPr lang="en-US" dirty="0"/>
              <a:t>Footer or page number use this space, right justify</a:t>
            </a:r>
          </a:p>
        </p:txBody>
      </p:sp>
    </p:spTree>
    <p:extLst>
      <p:ext uri="{BB962C8B-B14F-4D97-AF65-F5344CB8AC3E}">
        <p14:creationId xmlns:p14="http://schemas.microsoft.com/office/powerpoint/2010/main" val="17910735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solidFill>
                  <a:srgbClr val="69BC9E"/>
                </a:solidFill>
                <a:latin typeface="Franklin Gothic Medium" panose="020B0603020102020204" pitchFamily="34" charset="0"/>
              </a:defRPr>
            </a:lvl1pPr>
          </a:lstStyle>
          <a:p>
            <a:r>
              <a:rPr lang="en-US" dirty="0"/>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800">
                <a:latin typeface="Arial" panose="020B0604020202020204" pitchFamily="34" charset="0"/>
                <a:cs typeface="Arial" panose="020B0604020202020204" pitchFamily="34" charset="0"/>
              </a:defRPr>
            </a:lvl1pPr>
            <a:lvl2pPr>
              <a:defRPr sz="2400">
                <a:latin typeface="Arial" panose="020B0604020202020204" pitchFamily="34" charset="0"/>
                <a:cs typeface="Arial" panose="020B0604020202020204" pitchFamily="34" charset="0"/>
              </a:defRPr>
            </a:lvl2pPr>
            <a:lvl3pPr>
              <a:defRPr sz="2000">
                <a:latin typeface="Arial" panose="020B0604020202020204" pitchFamily="34" charset="0"/>
                <a:cs typeface="Arial" panose="020B0604020202020204" pitchFamily="34" charset="0"/>
              </a:defRPr>
            </a:lvl3pPr>
            <a:lvl4pPr>
              <a:defRPr sz="18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29841" y="2315360"/>
            <a:ext cx="2949178" cy="3553627"/>
          </a:xfrm>
          <a:prstGeom prst="rect">
            <a:avLst/>
          </a:prstGeo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29703941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solidFill>
                  <a:srgbClr val="69BC9E"/>
                </a:solidFill>
                <a:latin typeface="Franklin Gothic Medium" panose="020B0603020102020204" pitchFamily="34" charset="0"/>
              </a:defRPr>
            </a:lvl1pPr>
          </a:lstStyle>
          <a:p>
            <a:r>
              <a:rPr lang="en-US" dirty="0"/>
              <a:t>Click to edit Master title style</a:t>
            </a:r>
          </a:p>
        </p:txBody>
      </p:sp>
      <p:sp>
        <p:nvSpPr>
          <p:cNvPr id="3" name="Picture Placeholder 2"/>
          <p:cNvSpPr>
            <a:spLocks noGrp="1" noChangeAspect="1"/>
          </p:cNvSpPr>
          <p:nvPr>
            <p:ph type="pic" idx="1"/>
          </p:nvPr>
        </p:nvSpPr>
        <p:spPr>
          <a:xfrm>
            <a:off x="3887391" y="987426"/>
            <a:ext cx="4629150" cy="4873625"/>
          </a:xfrm>
          <a:prstGeom prst="rect">
            <a:avLst/>
          </a:prstGeo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290194"/>
            <a:ext cx="2949178" cy="3578794"/>
          </a:xfrm>
          <a:prstGeom prst="rect">
            <a:avLst/>
          </a:prstGeo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2015319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sz="3600">
                <a:solidFill>
                  <a:srgbClr val="69BC9E"/>
                </a:solidFill>
                <a:latin typeface="Franklin Gothic Medium" panose="020B060302010202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825625"/>
            <a:ext cx="7886700" cy="4351338"/>
          </a:xfrm>
          <a:prstGeom prst="rect">
            <a:avLst/>
          </a:prstGeo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7983620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43E6D77C-0518-43FF-9176-A6F9585D0C7C}"/>
              </a:ext>
            </a:extLst>
          </p:cNvPr>
          <p:cNvGrpSpPr/>
          <p:nvPr userDrawn="1"/>
        </p:nvGrpSpPr>
        <p:grpSpPr>
          <a:xfrm>
            <a:off x="5815084" y="5958675"/>
            <a:ext cx="2149814" cy="748758"/>
            <a:chOff x="1" y="48984"/>
            <a:chExt cx="2001266" cy="718135"/>
          </a:xfrm>
        </p:grpSpPr>
        <p:pic>
          <p:nvPicPr>
            <p:cNvPr id="10" name="Picture 9">
              <a:extLst>
                <a:ext uri="{FF2B5EF4-FFF2-40B4-BE49-F238E27FC236}">
                  <a16:creationId xmlns:a16="http://schemas.microsoft.com/office/drawing/2014/main" id="{2E9E0108-1D85-432A-B455-BC494AE9B7E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bwMode="auto">
            <a:xfrm>
              <a:off x="1" y="48984"/>
              <a:ext cx="840351" cy="718135"/>
            </a:xfrm>
            <a:prstGeom prst="rect">
              <a:avLst/>
            </a:prstGeom>
            <a:ln>
              <a:noFill/>
            </a:ln>
            <a:extLst>
              <a:ext uri="{53640926-AAD7-44D8-BBD7-CCE9431645EC}">
                <a14:shadowObscured xmlns:a14="http://schemas.microsoft.com/office/drawing/2010/main"/>
              </a:ext>
            </a:extLst>
          </p:spPr>
        </p:pic>
        <p:pic>
          <p:nvPicPr>
            <p:cNvPr id="11" name="Picture 10">
              <a:extLst>
                <a:ext uri="{FF2B5EF4-FFF2-40B4-BE49-F238E27FC236}">
                  <a16:creationId xmlns:a16="http://schemas.microsoft.com/office/drawing/2014/main" id="{7C01BB38-FF0F-483C-8781-0A96DF652AD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913455" y="208401"/>
              <a:ext cx="1087812" cy="441084"/>
            </a:xfrm>
            <a:prstGeom prst="rect">
              <a:avLst/>
            </a:prstGeom>
            <a:ln>
              <a:noFill/>
            </a:ln>
            <a:extLst>
              <a:ext uri="{53640926-AAD7-44D8-BBD7-CCE9431645EC}">
                <a14:shadowObscured xmlns:a14="http://schemas.microsoft.com/office/drawing/2010/main"/>
              </a:ext>
            </a:extLst>
          </p:spPr>
        </p:pic>
      </p:grpSp>
      <p:sp>
        <p:nvSpPr>
          <p:cNvPr id="12" name="Text Placeholder 2">
            <a:extLst>
              <a:ext uri="{FF2B5EF4-FFF2-40B4-BE49-F238E27FC236}">
                <a16:creationId xmlns:a16="http://schemas.microsoft.com/office/drawing/2014/main" id="{0B8C946C-DC01-483A-8A64-6B3B8B6D0DCF}"/>
              </a:ext>
            </a:extLst>
          </p:cNvPr>
          <p:cNvSpPr>
            <a:spLocks noGrp="1"/>
          </p:cNvSpPr>
          <p:nvPr>
            <p:ph type="body" sz="quarter" idx="11" hasCustomPrompt="1"/>
          </p:nvPr>
        </p:nvSpPr>
        <p:spPr>
          <a:xfrm>
            <a:off x="573130" y="4797027"/>
            <a:ext cx="8127406" cy="805343"/>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for presentation goes here</a:t>
            </a:r>
          </a:p>
        </p:txBody>
      </p:sp>
      <p:sp>
        <p:nvSpPr>
          <p:cNvPr id="13" name="Text Placeholder 4">
            <a:extLst>
              <a:ext uri="{FF2B5EF4-FFF2-40B4-BE49-F238E27FC236}">
                <a16:creationId xmlns:a16="http://schemas.microsoft.com/office/drawing/2014/main" id="{D980D520-F489-4D73-8CC4-952AE5ADC5EA}"/>
              </a:ext>
            </a:extLst>
          </p:cNvPr>
          <p:cNvSpPr>
            <a:spLocks noGrp="1"/>
          </p:cNvSpPr>
          <p:nvPr>
            <p:ph type="body" sz="quarter" idx="14" hasCustomPrompt="1"/>
          </p:nvPr>
        </p:nvSpPr>
        <p:spPr>
          <a:xfrm>
            <a:off x="573131" y="5602370"/>
            <a:ext cx="5186734" cy="887667"/>
          </a:xfrm>
          <a:prstGeom prst="rect">
            <a:avLst/>
          </a:prstGeom>
        </p:spPr>
        <p:txBody>
          <a:bodyPr/>
          <a:lstStyle>
            <a:lvl1pPr marL="0" marR="0" indent="0" defTabSz="914400" eaLnBrk="1" fontAlgn="auto" latinLnBrk="0" hangingPunct="1">
              <a:lnSpc>
                <a:spcPct val="100000"/>
              </a:lnSpc>
              <a:spcBef>
                <a:spcPts val="0"/>
              </a:spcBef>
              <a:spcAft>
                <a:spcPts val="0"/>
              </a:spcAft>
              <a:buClrTx/>
              <a:buSzTx/>
              <a:buFontTx/>
              <a:buNone/>
              <a:tabLst/>
              <a:defRPr sz="18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r>
              <a:rPr lang="en-US" dirty="0"/>
              <a:t>Name, Data for Impact</a:t>
            </a:r>
          </a:p>
          <a:p>
            <a:r>
              <a:rPr lang="en-US" dirty="0"/>
              <a:t>Meeting or event</a:t>
            </a:r>
          </a:p>
          <a:p>
            <a:r>
              <a:rPr lang="en-US" dirty="0"/>
              <a:t>Date</a:t>
            </a:r>
          </a:p>
        </p:txBody>
      </p:sp>
      <p:grpSp>
        <p:nvGrpSpPr>
          <p:cNvPr id="14" name="Group 13">
            <a:extLst>
              <a:ext uri="{FF2B5EF4-FFF2-40B4-BE49-F238E27FC236}">
                <a16:creationId xmlns:a16="http://schemas.microsoft.com/office/drawing/2014/main" id="{5902B989-B134-4B97-AD45-592A588273D0}"/>
              </a:ext>
            </a:extLst>
          </p:cNvPr>
          <p:cNvGrpSpPr/>
          <p:nvPr userDrawn="1"/>
        </p:nvGrpSpPr>
        <p:grpSpPr>
          <a:xfrm>
            <a:off x="0" y="1239998"/>
            <a:ext cx="6060419" cy="2947272"/>
            <a:chOff x="0" y="1239998"/>
            <a:chExt cx="6060419" cy="2947272"/>
          </a:xfrm>
        </p:grpSpPr>
        <p:grpSp>
          <p:nvGrpSpPr>
            <p:cNvPr id="4" name="Group 3">
              <a:extLst>
                <a:ext uri="{FF2B5EF4-FFF2-40B4-BE49-F238E27FC236}">
                  <a16:creationId xmlns:a16="http://schemas.microsoft.com/office/drawing/2014/main" id="{00F08213-9F49-453A-9461-49C9613C08C7}"/>
                </a:ext>
              </a:extLst>
            </p:cNvPr>
            <p:cNvGrpSpPr/>
            <p:nvPr userDrawn="1"/>
          </p:nvGrpSpPr>
          <p:grpSpPr>
            <a:xfrm>
              <a:off x="3113147" y="1239998"/>
              <a:ext cx="2947272" cy="2947272"/>
              <a:chOff x="3113147" y="1239998"/>
              <a:chExt cx="2947272" cy="2947272"/>
            </a:xfrm>
          </p:grpSpPr>
          <p:sp>
            <p:nvSpPr>
              <p:cNvPr id="2" name="Rectangle 1">
                <a:extLst>
                  <a:ext uri="{FF2B5EF4-FFF2-40B4-BE49-F238E27FC236}">
                    <a16:creationId xmlns:a16="http://schemas.microsoft.com/office/drawing/2014/main" id="{33C550F7-8802-49F0-9831-FA3261292C86}"/>
                  </a:ext>
                </a:extLst>
              </p:cNvPr>
              <p:cNvSpPr/>
              <p:nvPr userDrawn="1"/>
            </p:nvSpPr>
            <p:spPr>
              <a:xfrm>
                <a:off x="3113147" y="1239998"/>
                <a:ext cx="2947272" cy="2947272"/>
              </a:xfrm>
              <a:prstGeom prst="rect">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Oval 2">
                <a:extLst>
                  <a:ext uri="{FF2B5EF4-FFF2-40B4-BE49-F238E27FC236}">
                    <a16:creationId xmlns:a16="http://schemas.microsoft.com/office/drawing/2014/main" id="{E4AB1678-1F80-403D-97B2-F530694064CD}"/>
                  </a:ext>
                </a:extLst>
              </p:cNvPr>
              <p:cNvSpPr/>
              <p:nvPr userDrawn="1"/>
            </p:nvSpPr>
            <p:spPr>
              <a:xfrm>
                <a:off x="3128779" y="1255630"/>
                <a:ext cx="2916009" cy="2916009"/>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6" name="Straight Connector 5">
              <a:extLst>
                <a:ext uri="{FF2B5EF4-FFF2-40B4-BE49-F238E27FC236}">
                  <a16:creationId xmlns:a16="http://schemas.microsoft.com/office/drawing/2014/main" id="{0E00814E-2D53-4B48-ADDB-7CD60361BB3F}"/>
                </a:ext>
              </a:extLst>
            </p:cNvPr>
            <p:cNvCxnSpPr/>
            <p:nvPr userDrawn="1"/>
          </p:nvCxnSpPr>
          <p:spPr>
            <a:xfrm>
              <a:off x="0" y="2713634"/>
              <a:ext cx="4572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7" name="Oval 6">
              <a:extLst>
                <a:ext uri="{FF2B5EF4-FFF2-40B4-BE49-F238E27FC236}">
                  <a16:creationId xmlns:a16="http://schemas.microsoft.com/office/drawing/2014/main" id="{E7C63AE8-CF48-4135-A0C2-DA668EAEB7DC}"/>
                </a:ext>
              </a:extLst>
            </p:cNvPr>
            <p:cNvSpPr/>
            <p:nvPr userDrawn="1"/>
          </p:nvSpPr>
          <p:spPr>
            <a:xfrm>
              <a:off x="4510256" y="2637107"/>
              <a:ext cx="153054" cy="153054"/>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5" name="Picture 14" descr="A picture containing text, clipart, vector graphics, sign&#10;&#10;Description automatically generated">
            <a:extLst>
              <a:ext uri="{FF2B5EF4-FFF2-40B4-BE49-F238E27FC236}">
                <a16:creationId xmlns:a16="http://schemas.microsoft.com/office/drawing/2014/main" id="{9A2D2142-AB81-4C6B-8D66-103D9CB29B5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122670" y="6134768"/>
            <a:ext cx="707520" cy="396572"/>
          </a:xfrm>
          <a:prstGeom prst="rect">
            <a:avLst/>
          </a:prstGeom>
        </p:spPr>
      </p:pic>
    </p:spTree>
    <p:extLst>
      <p:ext uri="{BB962C8B-B14F-4D97-AF65-F5344CB8AC3E}">
        <p14:creationId xmlns:p14="http://schemas.microsoft.com/office/powerpoint/2010/main" val="138082626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a:prstGeom prst="rect">
            <a:avLst/>
          </a:prstGeom>
        </p:spPr>
        <p:txBody>
          <a:bodyPr vert="eaVert"/>
          <a:lstStyle>
            <a:lvl1pPr>
              <a:defRPr sz="3600">
                <a:solidFill>
                  <a:srgbClr val="69BC9E"/>
                </a:solidFill>
                <a:latin typeface="Franklin Gothic Medium" panose="020B060302010202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365125"/>
            <a:ext cx="5800725" cy="5811838"/>
          </a:xfrm>
          <a:prstGeom prst="rect">
            <a:avLst/>
          </a:prstGeo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185699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04838892-4354-4271-8CDC-1DEF1324DED2}"/>
              </a:ext>
            </a:extLst>
          </p:cNvPr>
          <p:cNvSpPr>
            <a:spLocks noGrp="1"/>
          </p:cNvSpPr>
          <p:nvPr>
            <p:ph type="body" sz="quarter" idx="11" hasCustomPrompt="1"/>
          </p:nvPr>
        </p:nvSpPr>
        <p:spPr>
          <a:xfrm>
            <a:off x="279931" y="3678693"/>
            <a:ext cx="9264068" cy="838196"/>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sp>
        <p:nvSpPr>
          <p:cNvPr id="8" name="Text Placeholder 4">
            <a:extLst>
              <a:ext uri="{FF2B5EF4-FFF2-40B4-BE49-F238E27FC236}">
                <a16:creationId xmlns:a16="http://schemas.microsoft.com/office/drawing/2014/main" id="{39FD2566-4520-4F24-839C-6C444AD412F6}"/>
              </a:ext>
            </a:extLst>
          </p:cNvPr>
          <p:cNvSpPr>
            <a:spLocks noGrp="1"/>
          </p:cNvSpPr>
          <p:nvPr>
            <p:ph type="body" sz="quarter" idx="14" hasCustomPrompt="1"/>
          </p:nvPr>
        </p:nvSpPr>
        <p:spPr>
          <a:xfrm>
            <a:off x="279931" y="4636282"/>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9" name="Text Placeholder 4">
            <a:extLst>
              <a:ext uri="{FF2B5EF4-FFF2-40B4-BE49-F238E27FC236}">
                <a16:creationId xmlns:a16="http://schemas.microsoft.com/office/drawing/2014/main" id="{18650970-2460-49EF-8F07-1EA4CC914C2C}"/>
              </a:ext>
            </a:extLst>
          </p:cNvPr>
          <p:cNvSpPr>
            <a:spLocks noGrp="1"/>
          </p:cNvSpPr>
          <p:nvPr>
            <p:ph type="body" sz="quarter" idx="15" hasCustomPrompt="1"/>
          </p:nvPr>
        </p:nvSpPr>
        <p:spPr>
          <a:xfrm>
            <a:off x="3237345" y="4622157"/>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10" name="Text Placeholder 4">
            <a:extLst>
              <a:ext uri="{FF2B5EF4-FFF2-40B4-BE49-F238E27FC236}">
                <a16:creationId xmlns:a16="http://schemas.microsoft.com/office/drawing/2014/main" id="{88395AEE-10C9-4118-8810-24BC03B1B5EA}"/>
              </a:ext>
            </a:extLst>
          </p:cNvPr>
          <p:cNvSpPr>
            <a:spLocks noGrp="1"/>
          </p:cNvSpPr>
          <p:nvPr>
            <p:ph type="body" sz="quarter" idx="16" hasCustomPrompt="1"/>
          </p:nvPr>
        </p:nvSpPr>
        <p:spPr>
          <a:xfrm>
            <a:off x="6170693" y="4615344"/>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13" name="Picture Placeholder 7">
            <a:extLst>
              <a:ext uri="{FF2B5EF4-FFF2-40B4-BE49-F238E27FC236}">
                <a16:creationId xmlns:a16="http://schemas.microsoft.com/office/drawing/2014/main" id="{F237877E-E340-4D52-97B7-EF4032D9BE08}"/>
              </a:ext>
            </a:extLst>
          </p:cNvPr>
          <p:cNvSpPr>
            <a:spLocks noGrp="1"/>
          </p:cNvSpPr>
          <p:nvPr>
            <p:ph type="pic" sz="quarter" idx="10" hasCustomPrompt="1"/>
          </p:nvPr>
        </p:nvSpPr>
        <p:spPr>
          <a:xfrm>
            <a:off x="-3924" y="0"/>
            <a:ext cx="9147924" cy="3363985"/>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spTree>
    <p:extLst>
      <p:ext uri="{BB962C8B-B14F-4D97-AF65-F5344CB8AC3E}">
        <p14:creationId xmlns:p14="http://schemas.microsoft.com/office/powerpoint/2010/main" val="32914618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04838892-4354-4271-8CDC-1DEF1324DED2}"/>
              </a:ext>
            </a:extLst>
          </p:cNvPr>
          <p:cNvSpPr>
            <a:spLocks noGrp="1"/>
          </p:cNvSpPr>
          <p:nvPr>
            <p:ph type="body" sz="quarter" idx="11" hasCustomPrompt="1"/>
          </p:nvPr>
        </p:nvSpPr>
        <p:spPr>
          <a:xfrm>
            <a:off x="4118994" y="859872"/>
            <a:ext cx="4127383" cy="855678"/>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sp>
        <p:nvSpPr>
          <p:cNvPr id="10" name="Text Placeholder 4">
            <a:extLst>
              <a:ext uri="{FF2B5EF4-FFF2-40B4-BE49-F238E27FC236}">
                <a16:creationId xmlns:a16="http://schemas.microsoft.com/office/drawing/2014/main" id="{88395AEE-10C9-4118-8810-24BC03B1B5EA}"/>
              </a:ext>
            </a:extLst>
          </p:cNvPr>
          <p:cNvSpPr>
            <a:spLocks noGrp="1"/>
          </p:cNvSpPr>
          <p:nvPr>
            <p:ph type="body" sz="quarter" idx="16" hasCustomPrompt="1"/>
          </p:nvPr>
        </p:nvSpPr>
        <p:spPr>
          <a:xfrm>
            <a:off x="4118994" y="1805032"/>
            <a:ext cx="3812797" cy="3287085"/>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1257300" indent="-342900">
              <a:buFont typeface="Arial" panose="020B0604020202020204" pitchFamily="34" charset="0"/>
              <a:buChar char="•"/>
              <a:defRPr>
                <a:latin typeface="Century Gothic" charset="0"/>
                <a:ea typeface="Arial" panose="020B0604020202020204" pitchFamily="34" charset="0"/>
                <a:cs typeface="Century Gothic" charset="0"/>
              </a:defRPr>
            </a:lvl3pPr>
            <a:lvl4pPr marL="1657350" indent="-285750">
              <a:buFont typeface="Arial" panose="020B0604020202020204" pitchFamily="34" charset="0"/>
              <a:buChar char="•"/>
              <a:defRPr>
                <a:latin typeface="Century Gothic" charset="0"/>
                <a:ea typeface="Arial" panose="020B0604020202020204" pitchFamily="34" charset="0"/>
                <a:cs typeface="Century Gothic" charset="0"/>
              </a:defRPr>
            </a:lvl4pPr>
            <a:lvl5pPr marL="2114550" indent="-285750">
              <a:buFont typeface="Arial" panose="020B0604020202020204" pitchFamily="34" charset="0"/>
              <a:buChar char="•"/>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2"/>
            <a:r>
              <a:rPr lang="en-US" dirty="0"/>
              <a:t>Third level</a:t>
            </a:r>
          </a:p>
          <a:p>
            <a:pPr lvl="3"/>
            <a:r>
              <a:rPr lang="en-US" dirty="0"/>
              <a:t>Fourth level</a:t>
            </a:r>
          </a:p>
          <a:p>
            <a:pPr lvl="4"/>
            <a:r>
              <a:rPr lang="en-US" dirty="0"/>
              <a:t>Fifth level</a:t>
            </a:r>
          </a:p>
        </p:txBody>
      </p:sp>
      <p:sp>
        <p:nvSpPr>
          <p:cNvPr id="13" name="Picture Placeholder 7">
            <a:extLst>
              <a:ext uri="{FF2B5EF4-FFF2-40B4-BE49-F238E27FC236}">
                <a16:creationId xmlns:a16="http://schemas.microsoft.com/office/drawing/2014/main" id="{F237877E-E340-4D52-97B7-EF4032D9BE08}"/>
              </a:ext>
            </a:extLst>
          </p:cNvPr>
          <p:cNvSpPr>
            <a:spLocks noGrp="1"/>
          </p:cNvSpPr>
          <p:nvPr>
            <p:ph type="pic" sz="quarter" idx="10" hasCustomPrompt="1"/>
          </p:nvPr>
        </p:nvSpPr>
        <p:spPr>
          <a:xfrm>
            <a:off x="-3924" y="0"/>
            <a:ext cx="3556662" cy="6858000"/>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spTree>
    <p:extLst>
      <p:ext uri="{BB962C8B-B14F-4D97-AF65-F5344CB8AC3E}">
        <p14:creationId xmlns:p14="http://schemas.microsoft.com/office/powerpoint/2010/main" val="4061744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Text Placeholder 22">
            <a:extLst>
              <a:ext uri="{FF2B5EF4-FFF2-40B4-BE49-F238E27FC236}">
                <a16:creationId xmlns:a16="http://schemas.microsoft.com/office/drawing/2014/main" id="{80F76BCD-5EA3-4305-9FAC-7AA93751B783}"/>
              </a:ext>
            </a:extLst>
          </p:cNvPr>
          <p:cNvSpPr>
            <a:spLocks noGrp="1"/>
          </p:cNvSpPr>
          <p:nvPr>
            <p:ph type="body" sz="quarter" idx="13" hasCustomPrompt="1"/>
          </p:nvPr>
        </p:nvSpPr>
        <p:spPr>
          <a:xfrm>
            <a:off x="406898" y="2268536"/>
            <a:ext cx="8292485" cy="2590800"/>
          </a:xfrm>
          <a:prstGeom prst="rect">
            <a:avLst/>
          </a:prstGeom>
        </p:spPr>
        <p:txBody>
          <a:bodyPr/>
          <a:lstStyle>
            <a:lvl1pPr>
              <a:defRPr sz="2800">
                <a:solidFill>
                  <a:schemeClr val="tx1"/>
                </a:solidFill>
                <a:latin typeface="Arial" panose="020B0604020202020204" pitchFamily="34" charset="0"/>
                <a:ea typeface="Arial" panose="020B0604020202020204" pitchFamily="34" charset="0"/>
                <a:cs typeface="Arial" panose="020B0604020202020204" pitchFamily="34" charset="0"/>
              </a:defRPr>
            </a:lvl1pPr>
            <a:lvl2pPr>
              <a:defRPr sz="2400">
                <a:solidFill>
                  <a:schemeClr val="tx1"/>
                </a:solidFill>
                <a:latin typeface="Arial" panose="020B0604020202020204" pitchFamily="34" charset="0"/>
                <a:ea typeface="Arial" panose="020B0604020202020204" pitchFamily="34" charset="0"/>
                <a:cs typeface="Arial" panose="020B0604020202020204" pitchFamily="34" charset="0"/>
              </a:defRPr>
            </a:lvl2pPr>
            <a:lvl3pPr>
              <a:defRPr sz="2000">
                <a:solidFill>
                  <a:schemeClr val="tx1"/>
                </a:solidFill>
                <a:latin typeface="Arial" panose="020B0604020202020204" pitchFamily="34" charset="0"/>
                <a:ea typeface="Arial" panose="020B0604020202020204" pitchFamily="34" charset="0"/>
                <a:cs typeface="Arial" panose="020B0604020202020204" pitchFamily="34" charset="0"/>
              </a:defRPr>
            </a:lvl3pPr>
            <a:lvl4pPr>
              <a:defRPr>
                <a:solidFill>
                  <a:schemeClr val="tx1"/>
                </a:solidFill>
                <a:latin typeface="Century Gothic" charset="0"/>
                <a:ea typeface="Arial" panose="020B0604020202020204" pitchFamily="34" charset="0"/>
                <a:cs typeface="Century Gothic" charset="0"/>
              </a:defRPr>
            </a:lvl4pPr>
            <a:lvl5pPr>
              <a:defRPr>
                <a:solidFill>
                  <a:schemeClr val="tx1"/>
                </a:solidFill>
                <a:latin typeface="Futura LT Pro Book" panose="020B05020202040203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8" name="Text Placeholder 24">
            <a:extLst>
              <a:ext uri="{FF2B5EF4-FFF2-40B4-BE49-F238E27FC236}">
                <a16:creationId xmlns:a16="http://schemas.microsoft.com/office/drawing/2014/main" id="{0244C0D4-C1BD-4D4C-9FAF-5A6C5F7A93B3}"/>
              </a:ext>
            </a:extLst>
          </p:cNvPr>
          <p:cNvSpPr>
            <a:spLocks noGrp="1"/>
          </p:cNvSpPr>
          <p:nvPr>
            <p:ph type="body" sz="quarter" idx="14" hasCustomPrompt="1"/>
          </p:nvPr>
        </p:nvSpPr>
        <p:spPr>
          <a:xfrm>
            <a:off x="406898" y="1073741"/>
            <a:ext cx="6830291" cy="837214"/>
          </a:xfrm>
          <a:prstGeom prst="rect">
            <a:avLst/>
          </a:prstGeom>
        </p:spPr>
        <p:txBody>
          <a:bodyPr/>
          <a:lstStyle>
            <a:lvl1pPr marL="0" indent="0">
              <a:buNone/>
              <a:defRPr sz="360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grpSp>
        <p:nvGrpSpPr>
          <p:cNvPr id="9" name="Group 8">
            <a:extLst>
              <a:ext uri="{FF2B5EF4-FFF2-40B4-BE49-F238E27FC236}">
                <a16:creationId xmlns:a16="http://schemas.microsoft.com/office/drawing/2014/main" id="{11310360-53FA-4C4A-9801-BBD09811E07D}"/>
              </a:ext>
            </a:extLst>
          </p:cNvPr>
          <p:cNvGrpSpPr/>
          <p:nvPr userDrawn="1"/>
        </p:nvGrpSpPr>
        <p:grpSpPr>
          <a:xfrm>
            <a:off x="463540" y="214106"/>
            <a:ext cx="8511329" cy="453897"/>
            <a:chOff x="881445" y="231569"/>
            <a:chExt cx="8260996" cy="453897"/>
          </a:xfrm>
        </p:grpSpPr>
        <p:cxnSp>
          <p:nvCxnSpPr>
            <p:cNvPr id="10" name="Straight Connector 9">
              <a:extLst>
                <a:ext uri="{FF2B5EF4-FFF2-40B4-BE49-F238E27FC236}">
                  <a16:creationId xmlns:a16="http://schemas.microsoft.com/office/drawing/2014/main" id="{B0BB5E1E-5AB1-48B0-8C4F-86EB18552E57}"/>
                </a:ext>
              </a:extLst>
            </p:cNvPr>
            <p:cNvCxnSpPr/>
            <p:nvPr userDrawn="1"/>
          </p:nvCxnSpPr>
          <p:spPr>
            <a:xfrm>
              <a:off x="881445" y="457200"/>
              <a:ext cx="8260996" cy="0"/>
            </a:xfrm>
            <a:prstGeom prst="line">
              <a:avLst/>
            </a:prstGeom>
            <a:ln w="9525">
              <a:solidFill>
                <a:srgbClr val="69BC9E"/>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09510EF7-CB1A-45FB-8F94-728F38D046D8}"/>
                </a:ext>
              </a:extLst>
            </p:cNvPr>
            <p:cNvGrpSpPr/>
            <p:nvPr userDrawn="1"/>
          </p:nvGrpSpPr>
          <p:grpSpPr>
            <a:xfrm>
              <a:off x="4775210" y="231569"/>
              <a:ext cx="473466" cy="453897"/>
              <a:chOff x="8176581" y="406764"/>
              <a:chExt cx="538212" cy="515967"/>
            </a:xfrm>
          </p:grpSpPr>
          <p:sp>
            <p:nvSpPr>
              <p:cNvPr id="12" name="Rectangle 11">
                <a:extLst>
                  <a:ext uri="{FF2B5EF4-FFF2-40B4-BE49-F238E27FC236}">
                    <a16:creationId xmlns:a16="http://schemas.microsoft.com/office/drawing/2014/main" id="{605223AD-1CEE-4D88-9467-7E973B31CCFF}"/>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3" name="Oval 12">
                <a:extLst>
                  <a:ext uri="{FF2B5EF4-FFF2-40B4-BE49-F238E27FC236}">
                    <a16:creationId xmlns:a16="http://schemas.microsoft.com/office/drawing/2014/main" id="{4EEA239C-B2B6-4AA9-8936-98CF9CA65C9F}"/>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grpSp>
    </p:spTree>
    <p:extLst>
      <p:ext uri="{BB962C8B-B14F-4D97-AF65-F5344CB8AC3E}">
        <p14:creationId xmlns:p14="http://schemas.microsoft.com/office/powerpoint/2010/main" val="3741921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20" name="Picture Placeholder 7">
            <a:extLst>
              <a:ext uri="{FF2B5EF4-FFF2-40B4-BE49-F238E27FC236}">
                <a16:creationId xmlns:a16="http://schemas.microsoft.com/office/drawing/2014/main" id="{ACE4E84E-717D-4A8C-9754-2C89E778ACD1}"/>
              </a:ext>
            </a:extLst>
          </p:cNvPr>
          <p:cNvSpPr>
            <a:spLocks noGrp="1"/>
          </p:cNvSpPr>
          <p:nvPr>
            <p:ph type="pic" sz="quarter" idx="10" hasCustomPrompt="1"/>
          </p:nvPr>
        </p:nvSpPr>
        <p:spPr>
          <a:xfrm>
            <a:off x="-3924" y="0"/>
            <a:ext cx="9147924" cy="6858000"/>
          </a:xfrm>
          <a:prstGeom prst="rect">
            <a:avLst/>
          </a:prstGeom>
          <a:solidFill>
            <a:schemeClr val="bg2"/>
          </a:solidFill>
        </p:spPr>
        <p:txBody>
          <a:bodyPr/>
          <a:lstStyle>
            <a:lvl1pPr marL="0" indent="0" algn="r">
              <a:buNone/>
              <a:defRPr baseline="0"/>
            </a:lvl1pPr>
          </a:lstStyle>
          <a:p>
            <a:br>
              <a:rPr lang="en-US" dirty="0"/>
            </a:br>
            <a:br>
              <a:rPr lang="en-US" dirty="0"/>
            </a:br>
            <a:br>
              <a:rPr lang="en-US" dirty="0"/>
            </a:br>
            <a:br>
              <a:rPr lang="en-US" dirty="0"/>
            </a:br>
            <a:br>
              <a:rPr lang="en-US" dirty="0"/>
            </a:br>
            <a:r>
              <a:rPr lang="en-US" dirty="0"/>
              <a:t>                </a:t>
            </a:r>
          </a:p>
          <a:p>
            <a:endParaRPr lang="en-US" dirty="0"/>
          </a:p>
          <a:p>
            <a:r>
              <a:rPr lang="en-US" dirty="0"/>
              <a:t>     Right-click to   </a:t>
            </a:r>
          </a:p>
          <a:p>
            <a:r>
              <a:rPr lang="en-US" dirty="0"/>
              <a:t>add image </a:t>
            </a:r>
          </a:p>
          <a:p>
            <a:r>
              <a:rPr lang="en-US" dirty="0"/>
              <a:t>or click icon </a:t>
            </a:r>
          </a:p>
        </p:txBody>
      </p:sp>
      <p:sp>
        <p:nvSpPr>
          <p:cNvPr id="14" name="Rectangle 13">
            <a:extLst>
              <a:ext uri="{FF2B5EF4-FFF2-40B4-BE49-F238E27FC236}">
                <a16:creationId xmlns:a16="http://schemas.microsoft.com/office/drawing/2014/main" id="{E742FBFD-DED2-40CC-B387-62C6E60C33E3}"/>
              </a:ext>
            </a:extLst>
          </p:cNvPr>
          <p:cNvSpPr/>
          <p:nvPr userDrawn="1"/>
        </p:nvSpPr>
        <p:spPr>
          <a:xfrm>
            <a:off x="471055" y="1066800"/>
            <a:ext cx="4710545" cy="5638800"/>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5" name="Text Placeholder 24">
            <a:extLst>
              <a:ext uri="{FF2B5EF4-FFF2-40B4-BE49-F238E27FC236}">
                <a16:creationId xmlns:a16="http://schemas.microsoft.com/office/drawing/2014/main" id="{DFE0BB00-971B-41B1-9DED-D3103E8250D9}"/>
              </a:ext>
            </a:extLst>
          </p:cNvPr>
          <p:cNvSpPr>
            <a:spLocks noGrp="1"/>
          </p:cNvSpPr>
          <p:nvPr>
            <p:ph type="body" sz="quarter" idx="11" hasCustomPrompt="1"/>
          </p:nvPr>
        </p:nvSpPr>
        <p:spPr>
          <a:xfrm>
            <a:off x="863599" y="1279286"/>
            <a:ext cx="4002015" cy="1540114"/>
          </a:xfrm>
          <a:prstGeom prst="rect">
            <a:avLst/>
          </a:prstGeom>
          <a:noFill/>
          <a:ln>
            <a:noFill/>
          </a:ln>
        </p:spPr>
        <p:txBody>
          <a:bodyPr/>
          <a:lstStyle>
            <a:lvl1pPr marL="0" marR="0" indent="0" defTabSz="914400" eaLnBrk="1" fontAlgn="auto" latinLnBrk="0" hangingPunct="1">
              <a:lnSpc>
                <a:spcPts val="3000"/>
              </a:lnSpc>
              <a:spcBef>
                <a:spcPts val="0"/>
              </a:spcBef>
              <a:spcAft>
                <a:spcPts val="0"/>
              </a:spcAft>
              <a:buClrTx/>
              <a:buSzTx/>
              <a:buFontTx/>
              <a:buNone/>
              <a:tabLst/>
              <a:defRPr sz="2800">
                <a:solidFill>
                  <a:srgbClr val="AB2472"/>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Title text needed</a:t>
            </a:r>
          </a:p>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over a full-frame photo</a:t>
            </a:r>
          </a:p>
          <a:p>
            <a:pPr lvl="0"/>
            <a:endParaRPr lang="en-US" dirty="0"/>
          </a:p>
        </p:txBody>
      </p:sp>
      <p:sp>
        <p:nvSpPr>
          <p:cNvPr id="16" name="Text Placeholder 4">
            <a:extLst>
              <a:ext uri="{FF2B5EF4-FFF2-40B4-BE49-F238E27FC236}">
                <a16:creationId xmlns:a16="http://schemas.microsoft.com/office/drawing/2014/main" id="{C09796EA-028A-4163-99CD-81F4F66D2D06}"/>
              </a:ext>
            </a:extLst>
          </p:cNvPr>
          <p:cNvSpPr>
            <a:spLocks noGrp="1"/>
          </p:cNvSpPr>
          <p:nvPr>
            <p:ph type="body" sz="quarter" idx="15" hasCustomPrompt="1"/>
          </p:nvPr>
        </p:nvSpPr>
        <p:spPr>
          <a:xfrm>
            <a:off x="863600" y="2743200"/>
            <a:ext cx="3925455" cy="3581400"/>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here—resize text or transparency boxes as needed</a:t>
            </a:r>
          </a:p>
          <a:p>
            <a:pPr lvl="0"/>
            <a:endParaRPr lang="en-US" dirty="0"/>
          </a:p>
          <a:p>
            <a:pPr lvl="0"/>
            <a:endParaRPr lang="en-US" dirty="0"/>
          </a:p>
          <a:p>
            <a:pPr lvl="0"/>
            <a:r>
              <a:rPr lang="en-US" dirty="0"/>
              <a:t>Right-click on image to change picture, from a file, browse to find your image—do not use this image</a:t>
            </a:r>
          </a:p>
        </p:txBody>
      </p:sp>
      <p:grpSp>
        <p:nvGrpSpPr>
          <p:cNvPr id="17" name="Group 16">
            <a:extLst>
              <a:ext uri="{FF2B5EF4-FFF2-40B4-BE49-F238E27FC236}">
                <a16:creationId xmlns:a16="http://schemas.microsoft.com/office/drawing/2014/main" id="{64E8B11B-3572-4F91-B33D-4D5CE21647D6}"/>
              </a:ext>
            </a:extLst>
          </p:cNvPr>
          <p:cNvGrpSpPr/>
          <p:nvPr userDrawn="1"/>
        </p:nvGrpSpPr>
        <p:grpSpPr>
          <a:xfrm>
            <a:off x="2582421" y="821300"/>
            <a:ext cx="487813" cy="453897"/>
            <a:chOff x="8176581" y="406764"/>
            <a:chExt cx="538212" cy="515967"/>
          </a:xfrm>
        </p:grpSpPr>
        <p:sp>
          <p:nvSpPr>
            <p:cNvPr id="18" name="Rectangle 17">
              <a:extLst>
                <a:ext uri="{FF2B5EF4-FFF2-40B4-BE49-F238E27FC236}">
                  <a16:creationId xmlns:a16="http://schemas.microsoft.com/office/drawing/2014/main" id="{1AA24B45-B3A1-49B4-8869-BF385EE35CFB}"/>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9" name="Oval 18">
              <a:extLst>
                <a:ext uri="{FF2B5EF4-FFF2-40B4-BE49-F238E27FC236}">
                  <a16:creationId xmlns:a16="http://schemas.microsoft.com/office/drawing/2014/main" id="{91FF198D-1B11-43E2-90C9-705FADE7E55E}"/>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9284588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
        <p:nvSpPr>
          <p:cNvPr id="20" name="Picture Placeholder 7">
            <a:extLst>
              <a:ext uri="{FF2B5EF4-FFF2-40B4-BE49-F238E27FC236}">
                <a16:creationId xmlns:a16="http://schemas.microsoft.com/office/drawing/2014/main" id="{ACE4E84E-717D-4A8C-9754-2C89E778ACD1}"/>
              </a:ext>
            </a:extLst>
          </p:cNvPr>
          <p:cNvSpPr>
            <a:spLocks noGrp="1"/>
          </p:cNvSpPr>
          <p:nvPr>
            <p:ph type="pic" sz="quarter" idx="10"/>
          </p:nvPr>
        </p:nvSpPr>
        <p:spPr>
          <a:xfrm>
            <a:off x="-3924" y="0"/>
            <a:ext cx="9147924" cy="6858000"/>
          </a:xfrm>
          <a:prstGeom prst="rect">
            <a:avLst/>
          </a:prstGeom>
          <a:solidFill>
            <a:schemeClr val="bg2"/>
          </a:solidFill>
        </p:spPr>
        <p:txBody>
          <a:bodyPr/>
          <a:lstStyle>
            <a:lvl1pPr marL="0" indent="0" algn="r">
              <a:buNone/>
              <a:defRPr baseline="0"/>
            </a:lvl1pPr>
          </a:lstStyle>
          <a:p>
            <a:endParaRPr lang="en-US" dirty="0"/>
          </a:p>
          <a:p>
            <a:r>
              <a:rPr lang="en-US" dirty="0"/>
              <a:t>     Right-click to   </a:t>
            </a:r>
          </a:p>
          <a:p>
            <a:r>
              <a:rPr lang="en-US" dirty="0"/>
              <a:t>add image </a:t>
            </a:r>
          </a:p>
          <a:p>
            <a:r>
              <a:rPr lang="en-US" dirty="0"/>
              <a:t>or click icon </a:t>
            </a:r>
          </a:p>
        </p:txBody>
      </p:sp>
      <p:sp>
        <p:nvSpPr>
          <p:cNvPr id="9" name="Rectangle 8">
            <a:extLst>
              <a:ext uri="{FF2B5EF4-FFF2-40B4-BE49-F238E27FC236}">
                <a16:creationId xmlns:a16="http://schemas.microsoft.com/office/drawing/2014/main" id="{CED5F52A-2FD4-4697-A74F-2E13C057A141}"/>
              </a:ext>
            </a:extLst>
          </p:cNvPr>
          <p:cNvSpPr/>
          <p:nvPr userDrawn="1"/>
        </p:nvSpPr>
        <p:spPr>
          <a:xfrm>
            <a:off x="390088" y="364921"/>
            <a:ext cx="8321879" cy="6052658"/>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 name="Text Placeholder 24">
            <a:extLst>
              <a:ext uri="{FF2B5EF4-FFF2-40B4-BE49-F238E27FC236}">
                <a16:creationId xmlns:a16="http://schemas.microsoft.com/office/drawing/2014/main" id="{A3B059C0-2071-4AF4-A096-B729BFD0845B}"/>
              </a:ext>
            </a:extLst>
          </p:cNvPr>
          <p:cNvSpPr>
            <a:spLocks noGrp="1"/>
          </p:cNvSpPr>
          <p:nvPr>
            <p:ph type="body" sz="quarter" idx="16" hasCustomPrompt="1"/>
          </p:nvPr>
        </p:nvSpPr>
        <p:spPr>
          <a:xfrm>
            <a:off x="732768" y="906875"/>
            <a:ext cx="8164945" cy="778114"/>
          </a:xfrm>
          <a:prstGeom prst="rect">
            <a:avLst/>
          </a:prstGeom>
          <a:noFill/>
          <a:ln>
            <a:noFill/>
          </a:ln>
        </p:spPr>
        <p:txBody>
          <a:bodyPr/>
          <a:lstStyle>
            <a:lvl1pPr marL="0" marR="0" indent="0" defTabSz="914400" eaLnBrk="1" fontAlgn="auto" latinLnBrk="0" hangingPunct="1">
              <a:lnSpc>
                <a:spcPct val="100000"/>
              </a:lnSpc>
              <a:spcBef>
                <a:spcPts val="0"/>
              </a:spcBef>
              <a:spcAft>
                <a:spcPts val="0"/>
              </a:spcAft>
              <a:buClrTx/>
              <a:buSzTx/>
              <a:buFontTx/>
              <a:buNone/>
              <a:tabLst/>
              <a:defRPr sz="3200">
                <a:solidFill>
                  <a:srgbClr val="AB2472"/>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Text needed over a full-frame photo</a:t>
            </a:r>
          </a:p>
          <a:p>
            <a:pPr lvl="0"/>
            <a:endParaRPr lang="en-US" dirty="0"/>
          </a:p>
        </p:txBody>
      </p:sp>
      <p:sp>
        <p:nvSpPr>
          <p:cNvPr id="11" name="Text Placeholder 4">
            <a:extLst>
              <a:ext uri="{FF2B5EF4-FFF2-40B4-BE49-F238E27FC236}">
                <a16:creationId xmlns:a16="http://schemas.microsoft.com/office/drawing/2014/main" id="{4A39DCF1-E75D-44BC-9736-CF37F33DD952}"/>
              </a:ext>
            </a:extLst>
          </p:cNvPr>
          <p:cNvSpPr>
            <a:spLocks noGrp="1"/>
          </p:cNvSpPr>
          <p:nvPr>
            <p:ph type="body" sz="quarter" idx="14" hasCustomPrompt="1"/>
          </p:nvPr>
        </p:nvSpPr>
        <p:spPr>
          <a:xfrm>
            <a:off x="754689" y="2038525"/>
            <a:ext cx="7223242" cy="3581400"/>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here—resize text or transparency boxes as needed</a:t>
            </a:r>
          </a:p>
          <a:p>
            <a:pPr lvl="0"/>
            <a:endParaRPr lang="en-US" dirty="0"/>
          </a:p>
          <a:p>
            <a:pPr lvl="0"/>
            <a:endParaRPr lang="en-US" dirty="0"/>
          </a:p>
          <a:p>
            <a:pPr lvl="0"/>
            <a:r>
              <a:rPr lang="en-US" dirty="0"/>
              <a:t>Right-click on image to change picture, from a file, browse to find your image—do not use this image</a:t>
            </a:r>
          </a:p>
        </p:txBody>
      </p:sp>
      <p:grpSp>
        <p:nvGrpSpPr>
          <p:cNvPr id="12" name="Group 11">
            <a:extLst>
              <a:ext uri="{FF2B5EF4-FFF2-40B4-BE49-F238E27FC236}">
                <a16:creationId xmlns:a16="http://schemas.microsoft.com/office/drawing/2014/main" id="{B42C7F68-F4FC-4032-A000-05A1E06E547F}"/>
              </a:ext>
            </a:extLst>
          </p:cNvPr>
          <p:cNvGrpSpPr/>
          <p:nvPr userDrawn="1"/>
        </p:nvGrpSpPr>
        <p:grpSpPr>
          <a:xfrm>
            <a:off x="4332177" y="166521"/>
            <a:ext cx="487813" cy="453897"/>
            <a:chOff x="8176581" y="406764"/>
            <a:chExt cx="538212" cy="515967"/>
          </a:xfrm>
        </p:grpSpPr>
        <p:sp>
          <p:nvSpPr>
            <p:cNvPr id="13" name="Rectangle 12">
              <a:extLst>
                <a:ext uri="{FF2B5EF4-FFF2-40B4-BE49-F238E27FC236}">
                  <a16:creationId xmlns:a16="http://schemas.microsoft.com/office/drawing/2014/main" id="{DD63B3D6-548F-4341-B5B7-ABF97A577822}"/>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21" name="Oval 20">
              <a:extLst>
                <a:ext uri="{FF2B5EF4-FFF2-40B4-BE49-F238E27FC236}">
                  <a16:creationId xmlns:a16="http://schemas.microsoft.com/office/drawing/2014/main" id="{A33A6FFF-1B78-4060-83C4-0438D7E12722}"/>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32465699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sp>
        <p:nvSpPr>
          <p:cNvPr id="14" name="Text Placeholder 4">
            <a:extLst>
              <a:ext uri="{FF2B5EF4-FFF2-40B4-BE49-F238E27FC236}">
                <a16:creationId xmlns:a16="http://schemas.microsoft.com/office/drawing/2014/main" id="{3D73DD4E-516B-4669-AB88-20704A8FEE61}"/>
              </a:ext>
            </a:extLst>
          </p:cNvPr>
          <p:cNvSpPr>
            <a:spLocks noGrp="1"/>
          </p:cNvSpPr>
          <p:nvPr>
            <p:ph type="body" sz="quarter" idx="12" hasCustomPrompt="1"/>
          </p:nvPr>
        </p:nvSpPr>
        <p:spPr>
          <a:xfrm>
            <a:off x="486095" y="1712053"/>
            <a:ext cx="7025440" cy="2857500"/>
          </a:xfrm>
          <a:prstGeom prst="rect">
            <a:avLst/>
          </a:prstGeom>
        </p:spPr>
        <p:txBody>
          <a:bodyPr/>
          <a:lstStyle>
            <a:lvl1pPr>
              <a:defRPr sz="2800">
                <a:solidFill>
                  <a:schemeClr val="tx1"/>
                </a:solidFill>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2400" baseline="0">
                <a:latin typeface="Arial" panose="020B0604020202020204" pitchFamily="34" charset="0"/>
                <a:ea typeface="Arial" panose="020B0604020202020204" pitchFamily="34" charset="0"/>
                <a:cs typeface="Arial" panose="020B0604020202020204" pitchFamily="34" charset="0"/>
              </a:defRPr>
            </a:lvl2pPr>
            <a:lvl3pPr marL="1200150" indent="-285750">
              <a:buFont typeface="Arial" panose="020B0604020202020204" pitchFamily="34" charset="0"/>
              <a:buChar char="•"/>
              <a:defRPr>
                <a:latin typeface="Arial" panose="020B0604020202020204" pitchFamily="34" charset="0"/>
                <a:ea typeface="Arial" panose="020B0604020202020204" pitchFamily="34" charset="0"/>
                <a:cs typeface="Arial" panose="020B0604020202020204" pitchFamily="34" charset="0"/>
              </a:defRPr>
            </a:lvl3pPr>
          </a:lstStyle>
          <a:p>
            <a:pPr lvl="0"/>
            <a:r>
              <a:rPr lang="en-US" dirty="0"/>
              <a:t>Point number 1</a:t>
            </a:r>
          </a:p>
          <a:p>
            <a:pPr lvl="1"/>
            <a:r>
              <a:rPr lang="en-US" dirty="0"/>
              <a:t>Information about point number 1</a:t>
            </a:r>
          </a:p>
          <a:p>
            <a:pPr lvl="2"/>
            <a:r>
              <a:rPr lang="en-US" dirty="0"/>
              <a:t>Information about point number 1</a:t>
            </a:r>
            <a:br>
              <a:rPr lang="en-US" dirty="0"/>
            </a:br>
            <a:endParaRPr lang="en-US" dirty="0"/>
          </a:p>
          <a:p>
            <a:pPr lvl="0"/>
            <a:r>
              <a:rPr lang="en-US" dirty="0"/>
              <a:t>Point number 2</a:t>
            </a:r>
          </a:p>
          <a:p>
            <a:pPr lvl="1"/>
            <a:r>
              <a:rPr lang="en-US" dirty="0"/>
              <a:t>Information about point number 2</a:t>
            </a:r>
          </a:p>
          <a:p>
            <a:pPr lvl="2"/>
            <a:r>
              <a:rPr lang="en-US" dirty="0"/>
              <a:t>Information about point number 2</a:t>
            </a:r>
          </a:p>
          <a:p>
            <a:pPr lvl="2"/>
            <a:endParaRPr lang="en-US" dirty="0"/>
          </a:p>
        </p:txBody>
      </p:sp>
      <p:sp>
        <p:nvSpPr>
          <p:cNvPr id="15" name="Text Placeholder 24">
            <a:extLst>
              <a:ext uri="{FF2B5EF4-FFF2-40B4-BE49-F238E27FC236}">
                <a16:creationId xmlns:a16="http://schemas.microsoft.com/office/drawing/2014/main" id="{B07012FF-9C8E-4786-9884-630266A463E1}"/>
              </a:ext>
            </a:extLst>
          </p:cNvPr>
          <p:cNvSpPr>
            <a:spLocks noGrp="1"/>
          </p:cNvSpPr>
          <p:nvPr>
            <p:ph type="body" sz="quarter" idx="11" hasCustomPrompt="1"/>
          </p:nvPr>
        </p:nvSpPr>
        <p:spPr>
          <a:xfrm>
            <a:off x="486095" y="784335"/>
            <a:ext cx="6830291" cy="837214"/>
          </a:xfrm>
          <a:prstGeom prst="rect">
            <a:avLst/>
          </a:prstGeom>
          <a:noFill/>
          <a:ln>
            <a:noFill/>
          </a:ln>
        </p:spPr>
        <p:txBody>
          <a:bodyPr/>
          <a:lstStyle>
            <a:lvl1pPr marL="0" indent="0">
              <a:buNone/>
              <a:defRPr sz="3400" b="1">
                <a:solidFill>
                  <a:srgbClr val="F2A13E"/>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lvl="0"/>
            <a:r>
              <a:rPr lang="en-US" dirty="0"/>
              <a:t>Title goes here</a:t>
            </a:r>
          </a:p>
        </p:txBody>
      </p:sp>
      <p:cxnSp>
        <p:nvCxnSpPr>
          <p:cNvPr id="17" name="Straight Connector 16">
            <a:extLst>
              <a:ext uri="{FF2B5EF4-FFF2-40B4-BE49-F238E27FC236}">
                <a16:creationId xmlns:a16="http://schemas.microsoft.com/office/drawing/2014/main" id="{79A696C0-855D-45D6-B1C7-C0FACE5E0A78}"/>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17112F71-6DD0-4780-9CE6-97BB6D9371F0}"/>
              </a:ext>
            </a:extLst>
          </p:cNvPr>
          <p:cNvGrpSpPr/>
          <p:nvPr userDrawn="1"/>
        </p:nvGrpSpPr>
        <p:grpSpPr>
          <a:xfrm>
            <a:off x="4328094" y="193628"/>
            <a:ext cx="487813" cy="453897"/>
            <a:chOff x="8176581" y="406764"/>
            <a:chExt cx="538212" cy="515967"/>
          </a:xfrm>
        </p:grpSpPr>
        <p:sp>
          <p:nvSpPr>
            <p:cNvPr id="19" name="Rectangle 18">
              <a:extLst>
                <a:ext uri="{FF2B5EF4-FFF2-40B4-BE49-F238E27FC236}">
                  <a16:creationId xmlns:a16="http://schemas.microsoft.com/office/drawing/2014/main" id="{EAB256B6-2B37-4695-99BA-1844145CE897}"/>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22" name="Oval 21">
              <a:extLst>
                <a:ext uri="{FF2B5EF4-FFF2-40B4-BE49-F238E27FC236}">
                  <a16:creationId xmlns:a16="http://schemas.microsoft.com/office/drawing/2014/main" id="{CB9EACC0-FAE4-4B2D-9331-D22EE1E5BDA3}"/>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10617299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3374D15B-2C75-46F2-B01D-3403DF62C2FC}"/>
              </a:ext>
            </a:extLst>
          </p:cNvPr>
          <p:cNvSpPr>
            <a:spLocks noGrp="1"/>
          </p:cNvSpPr>
          <p:nvPr>
            <p:ph type="pic" sz="quarter" idx="12" hasCustomPrompt="1"/>
          </p:nvPr>
        </p:nvSpPr>
        <p:spPr>
          <a:xfrm>
            <a:off x="442329" y="2076276"/>
            <a:ext cx="3949308" cy="3882006"/>
          </a:xfrm>
          <a:prstGeom prst="rect">
            <a:avLst/>
          </a:prstGeom>
        </p:spPr>
        <p:txBody>
          <a:bodyPr/>
          <a:lstStyle>
            <a:lvl1pPr>
              <a:defRPr/>
            </a:lvl1pPr>
          </a:lstStyle>
          <a:p>
            <a:r>
              <a:rPr lang="en-US" dirty="0"/>
              <a:t>Click icon to add picture or chart</a:t>
            </a:r>
          </a:p>
        </p:txBody>
      </p:sp>
      <p:sp>
        <p:nvSpPr>
          <p:cNvPr id="9" name="Picture Placeholder 6">
            <a:extLst>
              <a:ext uri="{FF2B5EF4-FFF2-40B4-BE49-F238E27FC236}">
                <a16:creationId xmlns:a16="http://schemas.microsoft.com/office/drawing/2014/main" id="{81D357D0-731E-489C-889B-9728CECB741A}"/>
              </a:ext>
            </a:extLst>
          </p:cNvPr>
          <p:cNvSpPr>
            <a:spLocks noGrp="1"/>
          </p:cNvSpPr>
          <p:nvPr>
            <p:ph type="pic" sz="quarter" idx="13" hasCustomPrompt="1"/>
          </p:nvPr>
        </p:nvSpPr>
        <p:spPr>
          <a:xfrm>
            <a:off x="4905269" y="2076274"/>
            <a:ext cx="3844448" cy="3882007"/>
          </a:xfrm>
          <a:prstGeom prst="rect">
            <a:avLst/>
          </a:prstGeom>
        </p:spPr>
        <p:txBody>
          <a:bodyPr/>
          <a:lstStyle>
            <a:lvl1pPr>
              <a:defRPr/>
            </a:lvl1pPr>
          </a:lstStyle>
          <a:p>
            <a:r>
              <a:rPr lang="en-US" dirty="0"/>
              <a:t>Click icon to add picture or chart</a:t>
            </a:r>
          </a:p>
        </p:txBody>
      </p:sp>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442329" y="872313"/>
            <a:ext cx="6830291" cy="837214"/>
          </a:xfrm>
          <a:prstGeom prst="rect">
            <a:avLst/>
          </a:prstGeom>
        </p:spPr>
        <p:txBody>
          <a:bodyPr/>
          <a:lstStyle>
            <a:lvl1pPr marL="0" indent="0">
              <a:buNone/>
              <a:defRPr sz="3400" b="1">
                <a:solidFill>
                  <a:srgbClr val="F2A13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a:off x="4328094" y="193628"/>
            <a:ext cx="487813"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15314311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5767926"/>
      </p:ext>
    </p:extLst>
  </p:cSld>
  <p:clrMap bg1="lt1" tx1="dk1" bg2="lt2" tx2="dk2" accent1="accent1" accent2="accent2" accent3="accent3" accent4="accent4" accent5="accent5" accent6="accent6" hlink="hlink" folHlink="folHlink"/>
  <p:sldLayoutIdLst>
    <p:sldLayoutId id="2147483661" r:id="rId1"/>
    <p:sldLayoutId id="2147483680" r:id="rId2"/>
    <p:sldLayoutId id="2147483662" r:id="rId3"/>
    <p:sldLayoutId id="2147483676" r:id="rId4"/>
    <p:sldLayoutId id="2147483663" r:id="rId5"/>
    <p:sldLayoutId id="2147483672" r:id="rId6"/>
    <p:sldLayoutId id="2147483673" r:id="rId7"/>
    <p:sldLayoutId id="2147483674" r:id="rId8"/>
    <p:sldLayoutId id="2147483664" r:id="rId9"/>
    <p:sldLayoutId id="2147483675" r:id="rId10"/>
    <p:sldLayoutId id="2147483677" r:id="rId11"/>
    <p:sldLayoutId id="2147483678" r:id="rId12"/>
    <p:sldLayoutId id="2147483679" r:id="rId13"/>
    <p:sldLayoutId id="2147483665" r:id="rId14"/>
    <p:sldLayoutId id="2147483666" r:id="rId15"/>
    <p:sldLayoutId id="2147483667" r:id="rId16"/>
    <p:sldLayoutId id="2147483668" r:id="rId17"/>
    <p:sldLayoutId id="2147483669" r:id="rId18"/>
    <p:sldLayoutId id="2147483670" r:id="rId19"/>
    <p:sldLayoutId id="2147483671"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5705D0D-D025-434C-8021-6EB57C5735C3}"/>
              </a:ext>
            </a:extLst>
          </p:cNvPr>
          <p:cNvSpPr>
            <a:spLocks noGrp="1"/>
          </p:cNvSpPr>
          <p:nvPr>
            <p:ph type="body" sz="quarter" idx="11"/>
          </p:nvPr>
        </p:nvSpPr>
        <p:spPr>
          <a:xfrm>
            <a:off x="573131" y="4555958"/>
            <a:ext cx="8127406" cy="805343"/>
          </a:xfrm>
        </p:spPr>
        <p:txBody>
          <a:bodyPr/>
          <a:lstStyle/>
          <a:p>
            <a:r>
              <a:rPr lang="en-US" dirty="0"/>
              <a:t>Introduction to Service Statistics to Estimated Modern Use Tool</a:t>
            </a:r>
          </a:p>
        </p:txBody>
      </p:sp>
      <p:sp>
        <p:nvSpPr>
          <p:cNvPr id="3" name="Text Placeholder 2">
            <a:extLst>
              <a:ext uri="{FF2B5EF4-FFF2-40B4-BE49-F238E27FC236}">
                <a16:creationId xmlns:a16="http://schemas.microsoft.com/office/drawing/2014/main" id="{46CEE66E-5E00-4072-915B-BC9F1E3B2283}"/>
              </a:ext>
            </a:extLst>
          </p:cNvPr>
          <p:cNvSpPr>
            <a:spLocks noGrp="1"/>
          </p:cNvSpPr>
          <p:nvPr>
            <p:ph type="body" sz="quarter" idx="14"/>
          </p:nvPr>
        </p:nvSpPr>
        <p:spPr>
          <a:xfrm>
            <a:off x="573131" y="5602370"/>
            <a:ext cx="5843368" cy="1026049"/>
          </a:xfrm>
        </p:spPr>
        <p:txBody>
          <a:bodyPr/>
          <a:lstStyle/>
          <a:p>
            <a:r>
              <a:rPr lang="en-US" dirty="0"/>
              <a:t>Name, Data for Impact</a:t>
            </a:r>
          </a:p>
          <a:p>
            <a:r>
              <a:rPr lang="en-US" dirty="0"/>
              <a:t>Meeting or event</a:t>
            </a:r>
          </a:p>
          <a:p>
            <a:r>
              <a:rPr lang="en-US" dirty="0"/>
              <a:t>Date</a:t>
            </a:r>
          </a:p>
        </p:txBody>
      </p:sp>
    </p:spTree>
    <p:extLst>
      <p:ext uri="{BB962C8B-B14F-4D97-AF65-F5344CB8AC3E}">
        <p14:creationId xmlns:p14="http://schemas.microsoft.com/office/powerpoint/2010/main" val="21307391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AA1434B-C38C-4F2F-AB77-3D6F9EAEA9D4}"/>
              </a:ext>
            </a:extLst>
          </p:cNvPr>
          <p:cNvSpPr>
            <a:spLocks noGrp="1"/>
          </p:cNvSpPr>
          <p:nvPr>
            <p:ph type="body" sz="quarter" idx="13"/>
          </p:nvPr>
        </p:nvSpPr>
        <p:spPr>
          <a:xfrm>
            <a:off x="406897" y="1841519"/>
            <a:ext cx="8022207" cy="2590800"/>
          </a:xfrm>
        </p:spPr>
        <p:txBody>
          <a:bodyPr/>
          <a:lstStyle/>
          <a:p>
            <a:r>
              <a:rPr lang="en-US" dirty="0"/>
              <a:t>Understand the reason to use </a:t>
            </a:r>
            <a:r>
              <a:rPr lang="en-US"/>
              <a:t>the SS to EMU </a:t>
            </a:r>
            <a:r>
              <a:rPr lang="en-US" dirty="0"/>
              <a:t>tool.</a:t>
            </a:r>
          </a:p>
          <a:p>
            <a:r>
              <a:rPr lang="en-US" dirty="0"/>
              <a:t>Describe the components of </a:t>
            </a:r>
            <a:r>
              <a:rPr lang="en-US"/>
              <a:t>the SS to EMU </a:t>
            </a:r>
            <a:r>
              <a:rPr lang="en-US" dirty="0"/>
              <a:t>tool.</a:t>
            </a:r>
          </a:p>
          <a:p>
            <a:r>
              <a:rPr lang="en-US" dirty="0"/>
              <a:t>Define and identify the type of data to be used in </a:t>
            </a:r>
            <a:r>
              <a:rPr lang="en-US"/>
              <a:t>the SS to EMU </a:t>
            </a:r>
            <a:r>
              <a:rPr lang="en-US" dirty="0"/>
              <a:t>tool.</a:t>
            </a:r>
          </a:p>
          <a:p>
            <a:endParaRPr lang="en-US" dirty="0"/>
          </a:p>
        </p:txBody>
      </p:sp>
      <p:sp>
        <p:nvSpPr>
          <p:cNvPr id="3" name="Text Placeholder 2">
            <a:extLst>
              <a:ext uri="{FF2B5EF4-FFF2-40B4-BE49-F238E27FC236}">
                <a16:creationId xmlns:a16="http://schemas.microsoft.com/office/drawing/2014/main" id="{4A2A280A-5BC7-4C57-A652-3D1884BAC1CF}"/>
              </a:ext>
            </a:extLst>
          </p:cNvPr>
          <p:cNvSpPr>
            <a:spLocks noGrp="1"/>
          </p:cNvSpPr>
          <p:nvPr>
            <p:ph type="body" sz="quarter" idx="14"/>
          </p:nvPr>
        </p:nvSpPr>
        <p:spPr/>
        <p:txBody>
          <a:bodyPr/>
          <a:lstStyle/>
          <a:p>
            <a:r>
              <a:rPr lang="en-US" dirty="0"/>
              <a:t>Objectives</a:t>
            </a:r>
          </a:p>
        </p:txBody>
      </p:sp>
    </p:spTree>
    <p:extLst>
      <p:ext uri="{BB962C8B-B14F-4D97-AF65-F5344CB8AC3E}">
        <p14:creationId xmlns:p14="http://schemas.microsoft.com/office/powerpoint/2010/main" val="27010271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AA1434B-C38C-4F2F-AB77-3D6F9EAEA9D4}"/>
              </a:ext>
            </a:extLst>
          </p:cNvPr>
          <p:cNvSpPr>
            <a:spLocks noGrp="1"/>
          </p:cNvSpPr>
          <p:nvPr>
            <p:ph type="body" sz="quarter" idx="13"/>
          </p:nvPr>
        </p:nvSpPr>
        <p:spPr>
          <a:xfrm>
            <a:off x="406898" y="1910955"/>
            <a:ext cx="8292485" cy="2590800"/>
          </a:xfrm>
        </p:spPr>
        <p:txBody>
          <a:bodyPr/>
          <a:lstStyle/>
          <a:p>
            <a:r>
              <a:rPr lang="en-US" dirty="0"/>
              <a:t>Review FP service statistics data.</a:t>
            </a:r>
          </a:p>
          <a:p>
            <a:r>
              <a:rPr lang="en-US" dirty="0"/>
              <a:t>Compare FP service data against modern contraceptive prevalence rate (mCPR) trends from surveys or other modeled estimates of mCPR.</a:t>
            </a:r>
          </a:p>
          <a:p>
            <a:r>
              <a:rPr lang="en-US" dirty="0"/>
              <a:t>Identify indicators or data elements with quality problems.</a:t>
            </a:r>
          </a:p>
          <a:p>
            <a:r>
              <a:rPr lang="en-US" dirty="0"/>
              <a:t>Inform where data quality problems are located. </a:t>
            </a:r>
          </a:p>
          <a:p>
            <a:r>
              <a:rPr lang="en-US" dirty="0"/>
              <a:t>Determine whether problems are limited to specific regions and/or certain methods.</a:t>
            </a:r>
          </a:p>
          <a:p>
            <a:endParaRPr lang="en-US" dirty="0"/>
          </a:p>
        </p:txBody>
      </p:sp>
      <p:sp>
        <p:nvSpPr>
          <p:cNvPr id="3" name="Text Placeholder 2">
            <a:extLst>
              <a:ext uri="{FF2B5EF4-FFF2-40B4-BE49-F238E27FC236}">
                <a16:creationId xmlns:a16="http://schemas.microsoft.com/office/drawing/2014/main" id="{4A2A280A-5BC7-4C57-A652-3D1884BAC1CF}"/>
              </a:ext>
            </a:extLst>
          </p:cNvPr>
          <p:cNvSpPr>
            <a:spLocks noGrp="1"/>
          </p:cNvSpPr>
          <p:nvPr>
            <p:ph type="body" sz="quarter" idx="14"/>
          </p:nvPr>
        </p:nvSpPr>
        <p:spPr/>
        <p:txBody>
          <a:bodyPr/>
          <a:lstStyle/>
          <a:p>
            <a:r>
              <a:rPr lang="en-US" dirty="0"/>
              <a:t>Purpose of </a:t>
            </a:r>
            <a:r>
              <a:rPr lang="en-US"/>
              <a:t>the SS to EMU </a:t>
            </a:r>
            <a:r>
              <a:rPr lang="en-US" dirty="0"/>
              <a:t>Tool</a:t>
            </a:r>
          </a:p>
        </p:txBody>
      </p:sp>
    </p:spTree>
    <p:extLst>
      <p:ext uri="{BB962C8B-B14F-4D97-AF65-F5344CB8AC3E}">
        <p14:creationId xmlns:p14="http://schemas.microsoft.com/office/powerpoint/2010/main" val="32803255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a:t>Data entry</a:t>
            </a:r>
          </a:p>
          <a:p>
            <a:r>
              <a:rPr lang="en-US" dirty="0"/>
              <a:t>Output review</a:t>
            </a:r>
          </a:p>
          <a:p>
            <a:endParaRPr lang="en-US" dirty="0"/>
          </a:p>
        </p:txBody>
      </p:sp>
      <p:sp>
        <p:nvSpPr>
          <p:cNvPr id="3" name="Text Placeholder 2"/>
          <p:cNvSpPr>
            <a:spLocks noGrp="1"/>
          </p:cNvSpPr>
          <p:nvPr>
            <p:ph type="body" sz="quarter" idx="14"/>
          </p:nvPr>
        </p:nvSpPr>
        <p:spPr/>
        <p:txBody>
          <a:bodyPr/>
          <a:lstStyle/>
          <a:p>
            <a:r>
              <a:rPr lang="en-US" dirty="0"/>
              <a:t>Components of </a:t>
            </a:r>
            <a:r>
              <a:rPr lang="en-US"/>
              <a:t>the SS to EMU </a:t>
            </a:r>
            <a:r>
              <a:rPr lang="en-US" dirty="0"/>
              <a:t>Tool</a:t>
            </a:r>
          </a:p>
        </p:txBody>
      </p:sp>
    </p:spTree>
    <p:extLst>
      <p:ext uri="{BB962C8B-B14F-4D97-AF65-F5344CB8AC3E}">
        <p14:creationId xmlns:p14="http://schemas.microsoft.com/office/powerpoint/2010/main" val="30962196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a:t>Service delivery aggregate routine data</a:t>
            </a:r>
          </a:p>
          <a:p>
            <a:r>
              <a:rPr lang="en-US" dirty="0"/>
              <a:t>Population data: </a:t>
            </a:r>
          </a:p>
          <a:p>
            <a:pPr lvl="1">
              <a:buFont typeface="Courier New" panose="02070309020205020404" pitchFamily="49" charset="0"/>
              <a:buChar char="o"/>
            </a:pPr>
            <a:r>
              <a:rPr lang="en-US" dirty="0"/>
              <a:t>National survey</a:t>
            </a:r>
          </a:p>
          <a:p>
            <a:pPr lvl="1">
              <a:buFont typeface="Courier New" panose="02070309020205020404" pitchFamily="49" charset="0"/>
              <a:buChar char="o"/>
            </a:pPr>
            <a:r>
              <a:rPr lang="en-US" dirty="0"/>
              <a:t>Demographic and Health Survey(s) (DHS)</a:t>
            </a:r>
          </a:p>
          <a:p>
            <a:pPr lvl="1">
              <a:buFont typeface="Courier New" panose="02070309020205020404" pitchFamily="49" charset="0"/>
              <a:buChar char="o"/>
            </a:pPr>
            <a:r>
              <a:rPr lang="en-US" dirty="0"/>
              <a:t>United Nations Development Programme (UNDP) mCPR estimates </a:t>
            </a:r>
          </a:p>
          <a:p>
            <a:pPr lvl="1">
              <a:buFont typeface="Courier New" panose="02070309020205020404" pitchFamily="49" charset="0"/>
              <a:buChar char="o"/>
            </a:pPr>
            <a:r>
              <a:rPr lang="en-US" dirty="0"/>
              <a:t>UNICEF Multiple Indicator Cluster Survey(s) (MICS)</a:t>
            </a:r>
          </a:p>
          <a:p>
            <a:pPr lvl="1">
              <a:buFont typeface="Courier New" panose="02070309020205020404" pitchFamily="49" charset="0"/>
              <a:buChar char="o"/>
            </a:pPr>
            <a:r>
              <a:rPr lang="en-US" dirty="0"/>
              <a:t>Other estimate surveys</a:t>
            </a:r>
          </a:p>
          <a:p>
            <a:endParaRPr lang="en-US" dirty="0"/>
          </a:p>
        </p:txBody>
      </p:sp>
      <p:sp>
        <p:nvSpPr>
          <p:cNvPr id="3" name="Text Placeholder 2"/>
          <p:cNvSpPr>
            <a:spLocks noGrp="1"/>
          </p:cNvSpPr>
          <p:nvPr>
            <p:ph type="body" sz="quarter" idx="14"/>
          </p:nvPr>
        </p:nvSpPr>
        <p:spPr>
          <a:xfrm>
            <a:off x="406897" y="1073741"/>
            <a:ext cx="8015885" cy="837214"/>
          </a:xfrm>
        </p:spPr>
        <p:txBody>
          <a:bodyPr/>
          <a:lstStyle/>
          <a:p>
            <a:r>
              <a:rPr lang="en-US" dirty="0"/>
              <a:t>Type of Data Used in the SS to EMU Tool</a:t>
            </a:r>
          </a:p>
        </p:txBody>
      </p:sp>
    </p:spTree>
    <p:extLst>
      <p:ext uri="{BB962C8B-B14F-4D97-AF65-F5344CB8AC3E}">
        <p14:creationId xmlns:p14="http://schemas.microsoft.com/office/powerpoint/2010/main" val="39698575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395140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ata4Impact PPT Template.potx" id="{DD9808ED-AA46-443D-9D6F-36815AF40076}" vid="{8F6860C2-453A-440D-AAE8-BB8724284BC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E4A79819CA3F3428B644840049B5527" ma:contentTypeVersion="7" ma:contentTypeDescription="Create a new document." ma:contentTypeScope="" ma:versionID="ad4773e596ece4d65fb9326ac337e555">
  <xsd:schema xmlns:xsd="http://www.w3.org/2001/XMLSchema" xmlns:xs="http://www.w3.org/2001/XMLSchema" xmlns:p="http://schemas.microsoft.com/office/2006/metadata/properties" xmlns:ns1="http://schemas.microsoft.com/sharepoint/v3" xmlns:ns2="d8573787-17db-43b5-9af3-2a45e79ab039" xmlns:ns3="13922b43-4eea-40f2-b18b-c20327cdf16c" targetNamespace="http://schemas.microsoft.com/office/2006/metadata/properties" ma:root="true" ma:fieldsID="9d925e2b7517da069e1d15cf270c9b68" ns1:_="" ns2:_="" ns3:_="">
    <xsd:import namespace="http://schemas.microsoft.com/sharepoint/v3"/>
    <xsd:import namespace="d8573787-17db-43b5-9af3-2a45e79ab039"/>
    <xsd:import namespace="13922b43-4eea-40f2-b18b-c20327cdf16c"/>
    <xsd:element name="properties">
      <xsd:complexType>
        <xsd:sequence>
          <xsd:element name="documentManagement">
            <xsd:complexType>
              <xsd:all>
                <xsd:element ref="ns1:PublishingStartDate" minOccurs="0"/>
                <xsd:element ref="ns1:PublishingExpirationDate" minOccurs="0"/>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8573787-17db-43b5-9af3-2a45e79ab039" elementFormDefault="qualified">
    <xsd:import namespace="http://schemas.microsoft.com/office/2006/documentManagement/types"/>
    <xsd:import namespace="http://schemas.microsoft.com/office/infopath/2007/PartnerControls"/>
    <xsd:element name="SharedWithUsers" ma:index="10"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3922b43-4eea-40f2-b18b-c20327cdf16c" elementFormDefault="qualified">
    <xsd:import namespace="http://schemas.microsoft.com/office/2006/documentManagement/types"/>
    <xsd:import namespace="http://schemas.microsoft.com/office/infopath/2007/PartnerControls"/>
    <xsd:element name="MediaServiceMetadata" ma:index="12" nillable="true" ma:displayName="MediaServiceMetadata" ma:description="" ma:hidden="true" ma:internalName="MediaServiceMetadata" ma:readOnly="true">
      <xsd:simpleType>
        <xsd:restriction base="dms:Note"/>
      </xsd:simpleType>
    </xsd:element>
    <xsd:element name="MediaServiceFastMetadata" ma:index="13" nillable="true" ma:displayName="MediaServiceFastMetadata" ma:description="" ma:hidden="true" ma:internalName="MediaServiceFastMetadata" ma:readOnly="true">
      <xsd:simpleType>
        <xsd:restriction base="dms:Note"/>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3BDE1E41-B82A-45B0-86C9-2BB69726918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d8573787-17db-43b5-9af3-2a45e79ab039"/>
    <ds:schemaRef ds:uri="13922b43-4eea-40f2-b18b-c20327cdf16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8FCF553-ADD1-418D-AD1D-60004009401E}">
  <ds:schemaRefs>
    <ds:schemaRef ds:uri="http://schemas.microsoft.com/sharepoint/v3/contenttype/forms"/>
  </ds:schemaRefs>
</ds:datastoreItem>
</file>

<file path=customXml/itemProps3.xml><?xml version="1.0" encoding="utf-8"?>
<ds:datastoreItem xmlns:ds="http://schemas.openxmlformats.org/officeDocument/2006/customXml" ds:itemID="{2B7A83AB-7F46-4BB6-AFF8-34082BEF2AE0}">
  <ds:schemaRefs>
    <ds:schemaRef ds:uri="13922b43-4eea-40f2-b18b-c20327cdf16c"/>
    <ds:schemaRef ds:uri="http://purl.org/dc/elements/1.1/"/>
    <ds:schemaRef ds:uri="http://schemas.microsoft.com/office/2006/metadata/properties"/>
    <ds:schemaRef ds:uri="http://schemas.microsoft.com/sharepoint/v3"/>
    <ds:schemaRef ds:uri="http://purl.org/dc/terms/"/>
    <ds:schemaRef ds:uri="http://schemas.openxmlformats.org/package/2006/metadata/core-properties"/>
    <ds:schemaRef ds:uri="http://schemas.microsoft.com/office/2006/documentManagement/types"/>
    <ds:schemaRef ds:uri="http://purl.org/dc/dcmitype/"/>
    <ds:schemaRef ds:uri="http://schemas.microsoft.com/office/infopath/2007/PartnerControls"/>
    <ds:schemaRef ds:uri="d8573787-17db-43b5-9af3-2a45e79ab039"/>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165</TotalTime>
  <Words>193</Words>
  <Application>Microsoft Office PowerPoint</Application>
  <PresentationFormat>On-screen Show (4:3)</PresentationFormat>
  <Paragraphs>31</Paragraphs>
  <Slides>6</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vt:i4>
      </vt:variant>
    </vt:vector>
  </HeadingPairs>
  <TitlesOfParts>
    <vt:vector size="13" baseType="lpstr">
      <vt:lpstr>Arial</vt:lpstr>
      <vt:lpstr>Calibri</vt:lpstr>
      <vt:lpstr>Century Gothic</vt:lpstr>
      <vt:lpstr>Courier New</vt:lpstr>
      <vt:lpstr>Franklin Gothic Medium</vt:lpstr>
      <vt:lpstr>Futura LT Pro Book</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Todloski, Denise</dc:creator>
  <cp:lastModifiedBy>Wilkes, Becky</cp:lastModifiedBy>
  <cp:revision>33</cp:revision>
  <dcterms:created xsi:type="dcterms:W3CDTF">2019-05-28T18:26:11Z</dcterms:created>
  <dcterms:modified xsi:type="dcterms:W3CDTF">2021-03-16T14:57:46Z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0x0101006E4A79819CA3F3428B644840049B5527</vt:lpwstr>
  </property>
</Properties>
</file>