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Lst>
  <p:notesMasterIdLst>
    <p:notesMasterId r:id="rId11"/>
  </p:notesMasterIdLst>
  <p:sldIdLst>
    <p:sldId id="265" r:id="rId5"/>
    <p:sldId id="258" r:id="rId6"/>
    <p:sldId id="266" r:id="rId7"/>
    <p:sldId id="264" r:id="rId8"/>
    <p:sldId id="267" r:id="rId9"/>
    <p:sldId id="262" r:id="rId10"/>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ammy  Kvartunas" initials="SK" lastIdx="3" clrIdx="0">
    <p:extLst>
      <p:ext uri="{19B8F6BF-5375-455C-9EA6-DF929625EA0E}">
        <p15:presenceInfo xmlns:p15="http://schemas.microsoft.com/office/powerpoint/2012/main" userId="Sammy  Kvartunas"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9BC9E"/>
    <a:srgbClr val="00968F"/>
    <a:srgbClr val="F9A23D"/>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7784CB51-21BD-4B6F-A8C0-072E8F042A02}" v="1" dt="2021-02-16T19:34:04.666"/>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6302" autoAdjust="0"/>
    <p:restoredTop sz="94660"/>
  </p:normalViewPr>
  <p:slideViewPr>
    <p:cSldViewPr snapToGrid="0">
      <p:cViewPr varScale="1">
        <p:scale>
          <a:sx n="112" d="100"/>
          <a:sy n="112" d="100"/>
        </p:scale>
        <p:origin x="1464" y="96"/>
      </p:cViewPr>
      <p:guideLst/>
    </p:cSldViewPr>
  </p:slideViewPr>
  <p:notesTextViewPr>
    <p:cViewPr>
      <p:scale>
        <a:sx n="1" d="1"/>
        <a:sy n="1" d="1"/>
      </p:scale>
      <p:origin x="0" y="0"/>
    </p:cViewPr>
  </p:notesTextViewPr>
  <p:notesViewPr>
    <p:cSldViewPr snapToGrid="0">
      <p:cViewPr varScale="1">
        <p:scale>
          <a:sx n="56" d="100"/>
          <a:sy n="56" d="100"/>
        </p:scale>
        <p:origin x="2556" y="84"/>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presProps" Target="presProps.xml"/><Relationship Id="rId18" Type="http://schemas.microsoft.com/office/2015/10/relationships/revisionInfo" Target="revisionInfo.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commentAuthors" Target="commentAuthors.xml"/><Relationship Id="rId17" Type="http://schemas.microsoft.com/office/2016/11/relationships/changesInfo" Target="changesInfos/changesInfo1.xml"/><Relationship Id="rId2" Type="http://schemas.openxmlformats.org/officeDocument/2006/relationships/customXml" Target="../customXml/item2.xml"/><Relationship Id="rId16"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notesMaster" Target="notesMasters/notesMaster1.xml"/><Relationship Id="rId5" Type="http://schemas.openxmlformats.org/officeDocument/2006/relationships/slide" Target="slides/slide1.xml"/><Relationship Id="rId15" Type="http://schemas.openxmlformats.org/officeDocument/2006/relationships/theme" Target="theme/theme1.xml"/><Relationship Id="rId10" Type="http://schemas.openxmlformats.org/officeDocument/2006/relationships/slide" Target="slides/slide6.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Gretchen Tremont" userId="b03e7c71-df36-495a-b721-4832b2128a5e" providerId="ADAL" clId="{7784CB51-21BD-4B6F-A8C0-072E8F042A02}"/>
    <pc:docChg chg="custSel modSld">
      <pc:chgData name="Gretchen Tremont" userId="b03e7c71-df36-495a-b721-4832b2128a5e" providerId="ADAL" clId="{7784CB51-21BD-4B6F-A8C0-072E8F042A02}" dt="2021-02-16T19:34:04.665" v="2"/>
      <pc:docMkLst>
        <pc:docMk/>
      </pc:docMkLst>
      <pc:sldChg chg="modSp">
        <pc:chgData name="Gretchen Tremont" userId="b03e7c71-df36-495a-b721-4832b2128a5e" providerId="ADAL" clId="{7784CB51-21BD-4B6F-A8C0-072E8F042A02}" dt="2021-02-16T19:34:04.665" v="2"/>
        <pc:sldMkLst>
          <pc:docMk/>
          <pc:sldMk cId="2701027187" sldId="258"/>
        </pc:sldMkLst>
        <pc:spChg chg="mod">
          <ac:chgData name="Gretchen Tremont" userId="b03e7c71-df36-495a-b721-4832b2128a5e" providerId="ADAL" clId="{7784CB51-21BD-4B6F-A8C0-072E8F042A02}" dt="2021-02-16T19:34:04.665" v="2"/>
          <ac:spMkLst>
            <pc:docMk/>
            <pc:sldMk cId="2701027187" sldId="258"/>
            <ac:spMk id="2" creationId="{3AA1434B-C38C-4F2F-AB77-3D6F9EAEA9D4}"/>
          </ac:spMkLst>
        </pc:spChg>
      </pc:sldChg>
      <pc:sldChg chg="delCm">
        <pc:chgData name="Gretchen Tremont" userId="b03e7c71-df36-495a-b721-4832b2128a5e" providerId="ADAL" clId="{7784CB51-21BD-4B6F-A8C0-072E8F042A02}" dt="2021-02-15T18:16:29.124" v="1" actId="1592"/>
        <pc:sldMkLst>
          <pc:docMk/>
          <pc:sldMk cId="2130739159" sldId="265"/>
        </pc:sldMkLst>
      </pc:sldChg>
      <pc:sldChg chg="modSp">
        <pc:chgData name="Gretchen Tremont" userId="b03e7c71-df36-495a-b721-4832b2128a5e" providerId="ADAL" clId="{7784CB51-21BD-4B6F-A8C0-072E8F042A02}" dt="2021-02-16T19:34:04.665" v="2"/>
        <pc:sldMkLst>
          <pc:docMk/>
          <pc:sldMk cId="3275973831" sldId="266"/>
        </pc:sldMkLst>
        <pc:spChg chg="mod">
          <ac:chgData name="Gretchen Tremont" userId="b03e7c71-df36-495a-b721-4832b2128a5e" providerId="ADAL" clId="{7784CB51-21BD-4B6F-A8C0-072E8F042A02}" dt="2021-02-16T19:34:04.665" v="2"/>
          <ac:spMkLst>
            <pc:docMk/>
            <pc:sldMk cId="3275973831" sldId="266"/>
            <ac:spMk id="3"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28ED1FB-C0A7-4635-A6BC-CA91E4E6304F}" type="datetimeFigureOut">
              <a:rPr lang="en-US" smtClean="0"/>
              <a:t>3/16/2021</a:t>
            </a:fld>
            <a:endParaRPr lang="en-US" dirty="0"/>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3F4AE53-71AD-4CC3-9092-A65FCAFB250E}" type="slidenum">
              <a:rPr lang="en-US" smtClean="0"/>
              <a:t>‹#›</a:t>
            </a:fld>
            <a:endParaRPr lang="en-US" dirty="0"/>
          </a:p>
        </p:txBody>
      </p:sp>
    </p:spTree>
    <p:extLst>
      <p:ext uri="{BB962C8B-B14F-4D97-AF65-F5344CB8AC3E}">
        <p14:creationId xmlns:p14="http://schemas.microsoft.com/office/powerpoint/2010/main" val="252105418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3F4AE53-71AD-4CC3-9092-A65FCAFB250E}" type="slidenum">
              <a:rPr lang="en-US" smtClean="0"/>
              <a:t>1</a:t>
            </a:fld>
            <a:endParaRPr lang="en-US" dirty="0"/>
          </a:p>
        </p:txBody>
      </p:sp>
    </p:spTree>
    <p:extLst>
      <p:ext uri="{BB962C8B-B14F-4D97-AF65-F5344CB8AC3E}">
        <p14:creationId xmlns:p14="http://schemas.microsoft.com/office/powerpoint/2010/main" val="289582810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3F4AE53-71AD-4CC3-9092-A65FCAFB250E}" type="slidenum">
              <a:rPr lang="en-US" smtClean="0"/>
              <a:t>2</a:t>
            </a:fld>
            <a:endParaRPr lang="en-US" dirty="0"/>
          </a:p>
        </p:txBody>
      </p:sp>
    </p:spTree>
    <p:extLst>
      <p:ext uri="{BB962C8B-B14F-4D97-AF65-F5344CB8AC3E}">
        <p14:creationId xmlns:p14="http://schemas.microsoft.com/office/powerpoint/2010/main" val="406779620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3F4AE53-71AD-4CC3-9092-A65FCAFB250E}" type="slidenum">
              <a:rPr lang="en-US" smtClean="0"/>
              <a:t>3</a:t>
            </a:fld>
            <a:endParaRPr lang="en-US" dirty="0"/>
          </a:p>
        </p:txBody>
      </p:sp>
    </p:spTree>
    <p:extLst>
      <p:ext uri="{BB962C8B-B14F-4D97-AF65-F5344CB8AC3E}">
        <p14:creationId xmlns:p14="http://schemas.microsoft.com/office/powerpoint/2010/main" val="121425764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3F4AE53-71AD-4CC3-9092-A65FCAFB250E}" type="slidenum">
              <a:rPr lang="en-US" smtClean="0"/>
              <a:t>4</a:t>
            </a:fld>
            <a:endParaRPr lang="en-US" dirty="0"/>
          </a:p>
        </p:txBody>
      </p:sp>
    </p:spTree>
    <p:extLst>
      <p:ext uri="{BB962C8B-B14F-4D97-AF65-F5344CB8AC3E}">
        <p14:creationId xmlns:p14="http://schemas.microsoft.com/office/powerpoint/2010/main" val="385944760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3F4AE53-71AD-4CC3-9092-A65FCAFB250E}" type="slidenum">
              <a:rPr lang="en-US" smtClean="0"/>
              <a:t>5</a:t>
            </a:fld>
            <a:endParaRPr lang="en-US" dirty="0"/>
          </a:p>
        </p:txBody>
      </p:sp>
    </p:spTree>
    <p:extLst>
      <p:ext uri="{BB962C8B-B14F-4D97-AF65-F5344CB8AC3E}">
        <p14:creationId xmlns:p14="http://schemas.microsoft.com/office/powerpoint/2010/main" val="301558718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3F4AE53-71AD-4CC3-9092-A65FCAFB250E}" type="slidenum">
              <a:rPr lang="en-US" smtClean="0"/>
              <a:t>6</a:t>
            </a:fld>
            <a:endParaRPr lang="en-US" dirty="0"/>
          </a:p>
        </p:txBody>
      </p:sp>
    </p:spTree>
    <p:extLst>
      <p:ext uri="{BB962C8B-B14F-4D97-AF65-F5344CB8AC3E}">
        <p14:creationId xmlns:p14="http://schemas.microsoft.com/office/powerpoint/2010/main" val="3975185272"/>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tiff"/><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http://www.dataforimpactproject.org/" TargetMode="External"/><Relationship Id="rId1" Type="http://schemas.openxmlformats.org/officeDocument/2006/relationships/slideMaster" Target="../slideMasters/slideMaster1.xml"/><Relationship Id="rId5" Type="http://schemas.openxmlformats.org/officeDocument/2006/relationships/image" Target="../media/image3.png"/><Relationship Id="rId4" Type="http://schemas.openxmlformats.org/officeDocument/2006/relationships/image" Target="../media/image2.tiff"/></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tiff"/><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FFCCE439-80A3-4949-8870-9DAC2B633D0C}"/>
              </a:ext>
            </a:extLst>
          </p:cNvPr>
          <p:cNvSpPr>
            <a:spLocks noGrp="1"/>
          </p:cNvSpPr>
          <p:nvPr>
            <p:ph type="pic" sz="quarter" idx="10" hasCustomPrompt="1"/>
          </p:nvPr>
        </p:nvSpPr>
        <p:spPr>
          <a:xfrm>
            <a:off x="0" y="-8050"/>
            <a:ext cx="9147924" cy="4940900"/>
          </a:xfrm>
          <a:prstGeom prst="rect">
            <a:avLst/>
          </a:prstGeom>
          <a:solidFill>
            <a:schemeClr val="bg2"/>
          </a:solidFill>
        </p:spPr>
        <p:txBody>
          <a:bodyPr/>
          <a:lstStyle>
            <a:lvl1pPr marL="0" indent="0" algn="ctr">
              <a:buNone/>
              <a:defRPr/>
            </a:lvl1pPr>
          </a:lstStyle>
          <a:p>
            <a:br>
              <a:rPr lang="en-US" dirty="0"/>
            </a:br>
            <a:br>
              <a:rPr lang="en-US" dirty="0"/>
            </a:br>
            <a:br>
              <a:rPr lang="en-US" dirty="0"/>
            </a:br>
            <a:br>
              <a:rPr lang="en-US" dirty="0"/>
            </a:br>
            <a:br>
              <a:rPr lang="en-US" dirty="0"/>
            </a:br>
            <a:r>
              <a:rPr lang="en-US" dirty="0"/>
              <a:t>Right-click to add image or click icon </a:t>
            </a:r>
          </a:p>
        </p:txBody>
      </p:sp>
      <p:grpSp>
        <p:nvGrpSpPr>
          <p:cNvPr id="9" name="Group 8">
            <a:extLst>
              <a:ext uri="{FF2B5EF4-FFF2-40B4-BE49-F238E27FC236}">
                <a16:creationId xmlns:a16="http://schemas.microsoft.com/office/drawing/2014/main" id="{43E6D77C-0518-43FF-9176-A6F9585D0C7C}"/>
              </a:ext>
            </a:extLst>
          </p:cNvPr>
          <p:cNvGrpSpPr/>
          <p:nvPr userDrawn="1"/>
        </p:nvGrpSpPr>
        <p:grpSpPr>
          <a:xfrm>
            <a:off x="5751228" y="5998169"/>
            <a:ext cx="2149814" cy="748758"/>
            <a:chOff x="1" y="48984"/>
            <a:chExt cx="2001266" cy="718135"/>
          </a:xfrm>
        </p:grpSpPr>
        <p:pic>
          <p:nvPicPr>
            <p:cNvPr id="10" name="Picture 9">
              <a:extLst>
                <a:ext uri="{FF2B5EF4-FFF2-40B4-BE49-F238E27FC236}">
                  <a16:creationId xmlns:a16="http://schemas.microsoft.com/office/drawing/2014/main" id="{2E9E0108-1D85-432A-B455-BC494AE9B7ED}"/>
                </a:ext>
              </a:extLst>
            </p:cNvPr>
            <p:cNvPicPr>
              <a:picLocks noChangeAspect="1"/>
            </p:cNvPicPr>
            <p:nvPr/>
          </p:nvPicPr>
          <p:blipFill>
            <a:blip r:embed="rId2" cstate="hqprint">
              <a:extLst>
                <a:ext uri="{28A0092B-C50C-407E-A947-70E740481C1C}">
                  <a14:useLocalDpi xmlns:a14="http://schemas.microsoft.com/office/drawing/2010/main" val="0"/>
                </a:ext>
              </a:extLst>
            </a:blip>
            <a:stretch>
              <a:fillRect/>
            </a:stretch>
          </p:blipFill>
          <p:spPr bwMode="auto">
            <a:xfrm>
              <a:off x="1" y="48984"/>
              <a:ext cx="840351" cy="718135"/>
            </a:xfrm>
            <a:prstGeom prst="rect">
              <a:avLst/>
            </a:prstGeom>
            <a:ln>
              <a:noFill/>
            </a:ln>
            <a:extLst>
              <a:ext uri="{53640926-AAD7-44D8-BBD7-CCE9431645EC}">
                <a14:shadowObscured xmlns:a14="http://schemas.microsoft.com/office/drawing/2010/main"/>
              </a:ext>
            </a:extLst>
          </p:spPr>
        </p:pic>
        <p:pic>
          <p:nvPicPr>
            <p:cNvPr id="11" name="Picture 10">
              <a:extLst>
                <a:ext uri="{FF2B5EF4-FFF2-40B4-BE49-F238E27FC236}">
                  <a16:creationId xmlns:a16="http://schemas.microsoft.com/office/drawing/2014/main" id="{7C01BB38-FF0F-483C-8781-0A96DF652AD4}"/>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bwMode="auto">
            <a:xfrm>
              <a:off x="913455" y="208401"/>
              <a:ext cx="1087812" cy="441084"/>
            </a:xfrm>
            <a:prstGeom prst="rect">
              <a:avLst/>
            </a:prstGeom>
            <a:ln>
              <a:noFill/>
            </a:ln>
            <a:extLst>
              <a:ext uri="{53640926-AAD7-44D8-BBD7-CCE9431645EC}">
                <a14:shadowObscured xmlns:a14="http://schemas.microsoft.com/office/drawing/2010/main"/>
              </a:ext>
            </a:extLst>
          </p:spPr>
        </p:pic>
      </p:grpSp>
      <p:sp>
        <p:nvSpPr>
          <p:cNvPr id="12" name="Text Placeholder 2">
            <a:extLst>
              <a:ext uri="{FF2B5EF4-FFF2-40B4-BE49-F238E27FC236}">
                <a16:creationId xmlns:a16="http://schemas.microsoft.com/office/drawing/2014/main" id="{0B8C946C-DC01-483A-8A64-6B3B8B6D0DCF}"/>
              </a:ext>
            </a:extLst>
          </p:cNvPr>
          <p:cNvSpPr>
            <a:spLocks noGrp="1"/>
          </p:cNvSpPr>
          <p:nvPr>
            <p:ph type="body" sz="quarter" idx="11" hasCustomPrompt="1"/>
          </p:nvPr>
        </p:nvSpPr>
        <p:spPr>
          <a:xfrm>
            <a:off x="573130" y="5006787"/>
            <a:ext cx="8072463" cy="691534"/>
          </a:xfrm>
          <a:prstGeom prst="rect">
            <a:avLst/>
          </a:prstGeom>
        </p:spPr>
        <p:txBody>
          <a:bodyPr/>
          <a:lstStyle>
            <a:lvl1pPr marL="0" indent="0">
              <a:buNone/>
              <a:defRPr sz="3400" baseline="0">
                <a:solidFill>
                  <a:srgbClr val="69BC9E"/>
                </a:solidFill>
                <a:latin typeface="Franklin Gothic Medium" panose="020B0603020102020204" pitchFamily="34" charset="0"/>
                <a:ea typeface="Franklin Gothic Medium" panose="020B0603020102020204" pitchFamily="34" charset="0"/>
                <a:cs typeface="Franklin Gothic Medium" panose="020B0603020102020204" pitchFamily="34" charset="0"/>
              </a:defRPr>
            </a:lvl1pPr>
          </a:lstStyle>
          <a:p>
            <a:pPr lvl="0"/>
            <a:r>
              <a:rPr lang="en-US" dirty="0"/>
              <a:t>Title for presentation goes here</a:t>
            </a:r>
          </a:p>
        </p:txBody>
      </p:sp>
      <p:sp>
        <p:nvSpPr>
          <p:cNvPr id="13" name="Text Placeholder 4">
            <a:extLst>
              <a:ext uri="{FF2B5EF4-FFF2-40B4-BE49-F238E27FC236}">
                <a16:creationId xmlns:a16="http://schemas.microsoft.com/office/drawing/2014/main" id="{D980D520-F489-4D73-8CC4-952AE5ADC5EA}"/>
              </a:ext>
            </a:extLst>
          </p:cNvPr>
          <p:cNvSpPr>
            <a:spLocks noGrp="1"/>
          </p:cNvSpPr>
          <p:nvPr>
            <p:ph type="body" sz="quarter" idx="14" hasCustomPrompt="1"/>
          </p:nvPr>
        </p:nvSpPr>
        <p:spPr>
          <a:xfrm>
            <a:off x="573131" y="5729717"/>
            <a:ext cx="4742354" cy="1011899"/>
          </a:xfrm>
          <a:prstGeom prst="rect">
            <a:avLst/>
          </a:prstGeom>
        </p:spPr>
        <p:txBody>
          <a:bodyPr/>
          <a:lstStyle>
            <a:lvl1pPr marL="0" marR="0" indent="0" defTabSz="914400" eaLnBrk="1" fontAlgn="auto" latinLnBrk="0" hangingPunct="1">
              <a:lnSpc>
                <a:spcPct val="100000"/>
              </a:lnSpc>
              <a:spcBef>
                <a:spcPts val="0"/>
              </a:spcBef>
              <a:spcAft>
                <a:spcPts val="0"/>
              </a:spcAft>
              <a:buClrTx/>
              <a:buSzTx/>
              <a:buFontTx/>
              <a:buNone/>
              <a:tabLst/>
              <a:defRPr sz="1800">
                <a:latin typeface="Arial" panose="020B0604020202020204" pitchFamily="34" charset="0"/>
                <a:ea typeface="Arial" panose="020B0604020202020204" pitchFamily="34" charset="0"/>
                <a:cs typeface="Arial" panose="020B0604020202020204" pitchFamily="34" charset="0"/>
              </a:defRPr>
            </a:lvl1pPr>
            <a:lvl2pPr marL="800100" indent="-342900">
              <a:buFont typeface="Arial" panose="020B0604020202020204" pitchFamily="34" charset="0"/>
              <a:buChar char="•"/>
              <a:defRPr sz="1800">
                <a:latin typeface="Century Gothic" charset="0"/>
                <a:ea typeface="Arial" panose="020B0604020202020204" pitchFamily="34" charset="0"/>
                <a:cs typeface="Century Gothic" charset="0"/>
              </a:defRPr>
            </a:lvl2pPr>
            <a:lvl3pPr marL="914400" indent="0">
              <a:buFont typeface="Arial" panose="020B0604020202020204" pitchFamily="34" charset="0"/>
              <a:buNone/>
              <a:defRPr>
                <a:latin typeface="Century Gothic" charset="0"/>
                <a:ea typeface="Arial" panose="020B0604020202020204" pitchFamily="34" charset="0"/>
                <a:cs typeface="Century Gothic" charset="0"/>
              </a:defRPr>
            </a:lvl3pPr>
            <a:lvl4pPr marL="1371600" indent="0">
              <a:buFont typeface="Arial" panose="020B0604020202020204" pitchFamily="34" charset="0"/>
              <a:buNone/>
              <a:defRPr>
                <a:latin typeface="Century Gothic" charset="0"/>
                <a:ea typeface="Arial" panose="020B0604020202020204" pitchFamily="34" charset="0"/>
                <a:cs typeface="Century Gothic" charset="0"/>
              </a:defRPr>
            </a:lvl4pPr>
            <a:lvl5pPr marL="1828800" indent="0">
              <a:buFont typeface="Arial" panose="020B0604020202020204" pitchFamily="34" charset="0"/>
              <a:buNone/>
              <a:defRPr>
                <a:latin typeface="Century Gothic" charset="0"/>
                <a:ea typeface="Arial" panose="020B0604020202020204" pitchFamily="34" charset="0"/>
                <a:cs typeface="Century Gothic" charset="0"/>
              </a:defRPr>
            </a:lvl5pPr>
          </a:lstStyle>
          <a:p>
            <a:r>
              <a:rPr lang="en-US" dirty="0"/>
              <a:t>Name, Data for Impact</a:t>
            </a:r>
          </a:p>
          <a:p>
            <a:r>
              <a:rPr lang="en-US" dirty="0"/>
              <a:t>Meeting or event</a:t>
            </a:r>
          </a:p>
          <a:p>
            <a:r>
              <a:rPr lang="en-US" dirty="0"/>
              <a:t>Date</a:t>
            </a:r>
          </a:p>
        </p:txBody>
      </p:sp>
      <p:pic>
        <p:nvPicPr>
          <p:cNvPr id="14" name="Picture 13" descr="A picture containing text, clipart, vector graphics, sign&#10;&#10;Description automatically generated">
            <a:extLst>
              <a:ext uri="{FF2B5EF4-FFF2-40B4-BE49-F238E27FC236}">
                <a16:creationId xmlns:a16="http://schemas.microsoft.com/office/drawing/2014/main" id="{DA04E40B-7111-46C2-88B2-0BDCC71F42F6}"/>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8106577" y="6159073"/>
            <a:ext cx="707520" cy="396572"/>
          </a:xfrm>
          <a:prstGeom prst="rect">
            <a:avLst/>
          </a:prstGeom>
        </p:spPr>
      </p:pic>
    </p:spTree>
    <p:extLst>
      <p:ext uri="{BB962C8B-B14F-4D97-AF65-F5344CB8AC3E}">
        <p14:creationId xmlns:p14="http://schemas.microsoft.com/office/powerpoint/2010/main" val="344154509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_Two Content">
    <p:spTree>
      <p:nvGrpSpPr>
        <p:cNvPr id="1" name=""/>
        <p:cNvGrpSpPr/>
        <p:nvPr/>
      </p:nvGrpSpPr>
      <p:grpSpPr>
        <a:xfrm>
          <a:off x="0" y="0"/>
          <a:ext cx="0" cy="0"/>
          <a:chOff x="0" y="0"/>
          <a:chExt cx="0" cy="0"/>
        </a:xfrm>
      </p:grpSpPr>
      <p:sp>
        <p:nvSpPr>
          <p:cNvPr id="10" name="Text Placeholder 24">
            <a:extLst>
              <a:ext uri="{FF2B5EF4-FFF2-40B4-BE49-F238E27FC236}">
                <a16:creationId xmlns:a16="http://schemas.microsoft.com/office/drawing/2014/main" id="{E664D866-11CD-4272-8D5E-73321B3BB668}"/>
              </a:ext>
            </a:extLst>
          </p:cNvPr>
          <p:cNvSpPr>
            <a:spLocks noGrp="1"/>
          </p:cNvSpPr>
          <p:nvPr>
            <p:ph type="body" sz="quarter" idx="11" hasCustomPrompt="1"/>
          </p:nvPr>
        </p:nvSpPr>
        <p:spPr>
          <a:xfrm>
            <a:off x="687929" y="948592"/>
            <a:ext cx="2718002" cy="3812155"/>
          </a:xfrm>
          <a:prstGeom prst="rect">
            <a:avLst/>
          </a:prstGeom>
        </p:spPr>
        <p:txBody>
          <a:bodyPr/>
          <a:lstStyle>
            <a:lvl1pPr marL="0" indent="0">
              <a:buNone/>
              <a:defRPr sz="3400" b="1">
                <a:solidFill>
                  <a:srgbClr val="F2A13E"/>
                </a:solidFill>
                <a:latin typeface="Arial" panose="020B0604020202020204" pitchFamily="34" charset="0"/>
                <a:ea typeface="Arial" panose="020B0604020202020204" pitchFamily="34" charset="0"/>
                <a:cs typeface="Arial" panose="020B0604020202020204" pitchFamily="34" charset="0"/>
              </a:defRPr>
            </a:lvl1pPr>
          </a:lstStyle>
          <a:p>
            <a:pPr lvl="0"/>
            <a:r>
              <a:rPr lang="en-US" dirty="0"/>
              <a:t>Title goes here</a:t>
            </a:r>
          </a:p>
        </p:txBody>
      </p:sp>
      <p:cxnSp>
        <p:nvCxnSpPr>
          <p:cNvPr id="11" name="Straight Connector 10">
            <a:extLst>
              <a:ext uri="{FF2B5EF4-FFF2-40B4-BE49-F238E27FC236}">
                <a16:creationId xmlns:a16="http://schemas.microsoft.com/office/drawing/2014/main" id="{7D9A96FF-FF96-42DB-90FB-76EF8E71BF22}"/>
              </a:ext>
            </a:extLst>
          </p:cNvPr>
          <p:cNvCxnSpPr>
            <a:cxnSpLocks/>
          </p:cNvCxnSpPr>
          <p:nvPr userDrawn="1"/>
        </p:nvCxnSpPr>
        <p:spPr>
          <a:xfrm>
            <a:off x="0" y="420576"/>
            <a:ext cx="9144000"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2" name="Group 11">
            <a:extLst>
              <a:ext uri="{FF2B5EF4-FFF2-40B4-BE49-F238E27FC236}">
                <a16:creationId xmlns:a16="http://schemas.microsoft.com/office/drawing/2014/main" id="{FD15B982-3E7F-4317-9690-E6A040DD6A2D}"/>
              </a:ext>
            </a:extLst>
          </p:cNvPr>
          <p:cNvGrpSpPr/>
          <p:nvPr userDrawn="1"/>
        </p:nvGrpSpPr>
        <p:grpSpPr>
          <a:xfrm>
            <a:off x="4370553" y="233135"/>
            <a:ext cx="402894" cy="374882"/>
            <a:chOff x="8176581" y="406764"/>
            <a:chExt cx="538212" cy="515967"/>
          </a:xfrm>
        </p:grpSpPr>
        <p:sp>
          <p:nvSpPr>
            <p:cNvPr id="13" name="Rectangle 12">
              <a:extLst>
                <a:ext uri="{FF2B5EF4-FFF2-40B4-BE49-F238E27FC236}">
                  <a16:creationId xmlns:a16="http://schemas.microsoft.com/office/drawing/2014/main" id="{3B184D37-EBC2-4E97-A464-5BC4855D6CBC}"/>
                </a:ext>
              </a:extLst>
            </p:cNvPr>
            <p:cNvSpPr/>
            <p:nvPr/>
          </p:nvSpPr>
          <p:spPr>
            <a:xfrm>
              <a:off x="8176581" y="406764"/>
              <a:ext cx="538212" cy="515967"/>
            </a:xfrm>
            <a:prstGeom prst="rect">
              <a:avLst/>
            </a:prstGeom>
            <a:solidFill>
              <a:srgbClr val="F2A13E"/>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ln w="9525">
                  <a:solidFill>
                    <a:schemeClr val="tx1"/>
                  </a:solidFill>
                </a:ln>
              </a:endParaRPr>
            </a:p>
          </p:txBody>
        </p:sp>
        <p:sp>
          <p:nvSpPr>
            <p:cNvPr id="14" name="Oval 13">
              <a:extLst>
                <a:ext uri="{FF2B5EF4-FFF2-40B4-BE49-F238E27FC236}">
                  <a16:creationId xmlns:a16="http://schemas.microsoft.com/office/drawing/2014/main" id="{B0F7911B-E999-4EBE-A67B-6D0F41845146}"/>
                </a:ext>
              </a:extLst>
            </p:cNvPr>
            <p:cNvSpPr/>
            <p:nvPr/>
          </p:nvSpPr>
          <p:spPr>
            <a:xfrm>
              <a:off x="8210523" y="429015"/>
              <a:ext cx="470328" cy="471464"/>
            </a:xfrm>
            <a:prstGeom prst="ellipse">
              <a:avLst/>
            </a:prstGeom>
            <a:solidFill>
              <a:srgbClr val="69BC9E"/>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grpSp>
      <p:sp>
        <p:nvSpPr>
          <p:cNvPr id="15" name="Text Placeholder 4">
            <a:extLst>
              <a:ext uri="{FF2B5EF4-FFF2-40B4-BE49-F238E27FC236}">
                <a16:creationId xmlns:a16="http://schemas.microsoft.com/office/drawing/2014/main" id="{3D7A5A5B-FBE1-457F-9CCD-535A5FCEFFA6}"/>
              </a:ext>
            </a:extLst>
          </p:cNvPr>
          <p:cNvSpPr>
            <a:spLocks noGrp="1"/>
          </p:cNvSpPr>
          <p:nvPr>
            <p:ph type="body" sz="quarter" idx="14" hasCustomPrompt="1"/>
          </p:nvPr>
        </p:nvSpPr>
        <p:spPr>
          <a:xfrm>
            <a:off x="3670183" y="948592"/>
            <a:ext cx="4836253" cy="4766416"/>
          </a:xfrm>
          <a:prstGeom prst="rect">
            <a:avLst/>
          </a:prstGeom>
        </p:spPr>
        <p:txBody>
          <a:bodyPr/>
          <a:lstStyle>
            <a:lvl1pPr>
              <a:defRPr sz="2400">
                <a:latin typeface="Arial" panose="020B0604020202020204" pitchFamily="34" charset="0"/>
                <a:ea typeface="Arial" panose="020B0604020202020204" pitchFamily="34" charset="0"/>
                <a:cs typeface="Arial" panose="020B0604020202020204" pitchFamily="34" charset="0"/>
              </a:defRPr>
            </a:lvl1pPr>
            <a:lvl2pPr marL="457200" indent="0">
              <a:buFont typeface="Arial" panose="020B0604020202020204" pitchFamily="34" charset="0"/>
              <a:buNone/>
              <a:defRPr sz="1800">
                <a:latin typeface="Century Gothic" charset="0"/>
                <a:ea typeface="Arial" panose="020B0604020202020204" pitchFamily="34" charset="0"/>
                <a:cs typeface="Century Gothic" charset="0"/>
              </a:defRPr>
            </a:lvl2pPr>
            <a:lvl3pPr marL="914400" indent="0">
              <a:buFont typeface="Arial" panose="020B0604020202020204" pitchFamily="34" charset="0"/>
              <a:buNone/>
              <a:defRPr>
                <a:latin typeface="Century Gothic" charset="0"/>
                <a:ea typeface="Arial" panose="020B0604020202020204" pitchFamily="34" charset="0"/>
                <a:cs typeface="Century Gothic" charset="0"/>
              </a:defRPr>
            </a:lvl3pPr>
            <a:lvl4pPr marL="1371600" indent="0">
              <a:buFont typeface="Arial" panose="020B0604020202020204" pitchFamily="34" charset="0"/>
              <a:buNone/>
              <a:defRPr>
                <a:latin typeface="Century Gothic" charset="0"/>
                <a:ea typeface="Arial" panose="020B0604020202020204" pitchFamily="34" charset="0"/>
                <a:cs typeface="Century Gothic" charset="0"/>
              </a:defRPr>
            </a:lvl4pPr>
            <a:lvl5pPr marL="1828800" indent="0">
              <a:buFont typeface="Arial" panose="020B0604020202020204" pitchFamily="34" charset="0"/>
              <a:buNone/>
              <a:defRPr>
                <a:latin typeface="Century Gothic" charset="0"/>
                <a:ea typeface="Arial" panose="020B0604020202020204" pitchFamily="34" charset="0"/>
                <a:cs typeface="Century Gothic" charset="0"/>
              </a:defRPr>
            </a:lvl5pPr>
          </a:lstStyle>
          <a:p>
            <a:pPr lvl="0"/>
            <a:r>
              <a:rPr lang="en-US" dirty="0"/>
              <a:t>Type text here</a:t>
            </a:r>
          </a:p>
          <a:p>
            <a:pPr lvl="1"/>
            <a:r>
              <a:rPr lang="en-US" dirty="0"/>
              <a:t>Type text here</a:t>
            </a:r>
          </a:p>
          <a:p>
            <a:pPr lvl="0"/>
            <a:br>
              <a:rPr lang="en-US" dirty="0"/>
            </a:br>
            <a:r>
              <a:rPr lang="en-US" dirty="0"/>
              <a:t>Type text here</a:t>
            </a:r>
          </a:p>
          <a:p>
            <a:pPr lvl="1"/>
            <a:r>
              <a:rPr lang="en-US" dirty="0"/>
              <a:t>Type text here</a:t>
            </a:r>
          </a:p>
          <a:p>
            <a:pPr lvl="0"/>
            <a:br>
              <a:rPr lang="en-US" dirty="0"/>
            </a:br>
            <a:r>
              <a:rPr lang="en-US" dirty="0"/>
              <a:t>Type text here</a:t>
            </a:r>
          </a:p>
          <a:p>
            <a:pPr lvl="1"/>
            <a:r>
              <a:rPr lang="en-US" dirty="0"/>
              <a:t>Type text here</a:t>
            </a:r>
          </a:p>
          <a:p>
            <a:pPr lvl="1"/>
            <a:endParaRPr lang="en-US" dirty="0"/>
          </a:p>
        </p:txBody>
      </p:sp>
    </p:spTree>
    <p:extLst>
      <p:ext uri="{BB962C8B-B14F-4D97-AF65-F5344CB8AC3E}">
        <p14:creationId xmlns:p14="http://schemas.microsoft.com/office/powerpoint/2010/main" val="75961707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2_Two Content">
    <p:spTree>
      <p:nvGrpSpPr>
        <p:cNvPr id="1" name=""/>
        <p:cNvGrpSpPr/>
        <p:nvPr/>
      </p:nvGrpSpPr>
      <p:grpSpPr>
        <a:xfrm>
          <a:off x="0" y="0"/>
          <a:ext cx="0" cy="0"/>
          <a:chOff x="0" y="0"/>
          <a:chExt cx="0" cy="0"/>
        </a:xfrm>
      </p:grpSpPr>
      <p:sp>
        <p:nvSpPr>
          <p:cNvPr id="10" name="Text Placeholder 24">
            <a:extLst>
              <a:ext uri="{FF2B5EF4-FFF2-40B4-BE49-F238E27FC236}">
                <a16:creationId xmlns:a16="http://schemas.microsoft.com/office/drawing/2014/main" id="{E664D866-11CD-4272-8D5E-73321B3BB668}"/>
              </a:ext>
            </a:extLst>
          </p:cNvPr>
          <p:cNvSpPr>
            <a:spLocks noGrp="1"/>
          </p:cNvSpPr>
          <p:nvPr>
            <p:ph type="body" sz="quarter" idx="11" hasCustomPrompt="1"/>
          </p:nvPr>
        </p:nvSpPr>
        <p:spPr>
          <a:xfrm>
            <a:off x="687929" y="948592"/>
            <a:ext cx="2210460" cy="3812155"/>
          </a:xfrm>
          <a:prstGeom prst="rect">
            <a:avLst/>
          </a:prstGeom>
        </p:spPr>
        <p:txBody>
          <a:bodyPr/>
          <a:lstStyle>
            <a:lvl1pPr marL="0" indent="0">
              <a:buNone/>
              <a:defRPr sz="3400" b="1">
                <a:solidFill>
                  <a:srgbClr val="69BC9E"/>
                </a:solidFill>
                <a:latin typeface="Arial" panose="020B0604020202020204" pitchFamily="34" charset="0"/>
                <a:ea typeface="Arial" panose="020B0604020202020204" pitchFamily="34" charset="0"/>
                <a:cs typeface="Arial" panose="020B0604020202020204" pitchFamily="34" charset="0"/>
              </a:defRPr>
            </a:lvl1pPr>
          </a:lstStyle>
          <a:p>
            <a:pPr lvl="0"/>
            <a:r>
              <a:rPr lang="en-US" dirty="0"/>
              <a:t>Title goes here</a:t>
            </a:r>
          </a:p>
        </p:txBody>
      </p:sp>
      <p:cxnSp>
        <p:nvCxnSpPr>
          <p:cNvPr id="11" name="Straight Connector 10">
            <a:extLst>
              <a:ext uri="{FF2B5EF4-FFF2-40B4-BE49-F238E27FC236}">
                <a16:creationId xmlns:a16="http://schemas.microsoft.com/office/drawing/2014/main" id="{7D9A96FF-FF96-42DB-90FB-76EF8E71BF22}"/>
              </a:ext>
            </a:extLst>
          </p:cNvPr>
          <p:cNvCxnSpPr>
            <a:cxnSpLocks/>
          </p:cNvCxnSpPr>
          <p:nvPr userDrawn="1"/>
        </p:nvCxnSpPr>
        <p:spPr>
          <a:xfrm flipV="1">
            <a:off x="3284285" y="-1143001"/>
            <a:ext cx="0" cy="8463973"/>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2" name="Group 11">
            <a:extLst>
              <a:ext uri="{FF2B5EF4-FFF2-40B4-BE49-F238E27FC236}">
                <a16:creationId xmlns:a16="http://schemas.microsoft.com/office/drawing/2014/main" id="{FD15B982-3E7F-4317-9690-E6A040DD6A2D}"/>
              </a:ext>
            </a:extLst>
          </p:cNvPr>
          <p:cNvGrpSpPr/>
          <p:nvPr userDrawn="1"/>
        </p:nvGrpSpPr>
        <p:grpSpPr>
          <a:xfrm rot="16200000">
            <a:off x="3058518" y="3183911"/>
            <a:ext cx="451535" cy="453897"/>
            <a:chOff x="8176581" y="406764"/>
            <a:chExt cx="538212" cy="515967"/>
          </a:xfrm>
        </p:grpSpPr>
        <p:sp>
          <p:nvSpPr>
            <p:cNvPr id="13" name="Rectangle 12">
              <a:extLst>
                <a:ext uri="{FF2B5EF4-FFF2-40B4-BE49-F238E27FC236}">
                  <a16:creationId xmlns:a16="http://schemas.microsoft.com/office/drawing/2014/main" id="{3B184D37-EBC2-4E97-A464-5BC4855D6CBC}"/>
                </a:ext>
              </a:extLst>
            </p:cNvPr>
            <p:cNvSpPr/>
            <p:nvPr/>
          </p:nvSpPr>
          <p:spPr>
            <a:xfrm>
              <a:off x="8176581" y="406764"/>
              <a:ext cx="538212" cy="515967"/>
            </a:xfrm>
            <a:prstGeom prst="rect">
              <a:avLst/>
            </a:prstGeom>
            <a:solidFill>
              <a:srgbClr val="F2A13E"/>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ln w="9525">
                  <a:solidFill>
                    <a:schemeClr val="tx1"/>
                  </a:solidFill>
                </a:ln>
              </a:endParaRPr>
            </a:p>
          </p:txBody>
        </p:sp>
        <p:sp>
          <p:nvSpPr>
            <p:cNvPr id="14" name="Oval 13">
              <a:extLst>
                <a:ext uri="{FF2B5EF4-FFF2-40B4-BE49-F238E27FC236}">
                  <a16:creationId xmlns:a16="http://schemas.microsoft.com/office/drawing/2014/main" id="{B0F7911B-E999-4EBE-A67B-6D0F41845146}"/>
                </a:ext>
              </a:extLst>
            </p:cNvPr>
            <p:cNvSpPr/>
            <p:nvPr/>
          </p:nvSpPr>
          <p:spPr>
            <a:xfrm>
              <a:off x="8210523" y="429015"/>
              <a:ext cx="470328" cy="471464"/>
            </a:xfrm>
            <a:prstGeom prst="ellipse">
              <a:avLst/>
            </a:prstGeom>
            <a:solidFill>
              <a:srgbClr val="69BC9E"/>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grpSp>
      <p:sp>
        <p:nvSpPr>
          <p:cNvPr id="15" name="Text Placeholder 4">
            <a:extLst>
              <a:ext uri="{FF2B5EF4-FFF2-40B4-BE49-F238E27FC236}">
                <a16:creationId xmlns:a16="http://schemas.microsoft.com/office/drawing/2014/main" id="{3D7A5A5B-FBE1-457F-9CCD-535A5FCEFFA6}"/>
              </a:ext>
            </a:extLst>
          </p:cNvPr>
          <p:cNvSpPr>
            <a:spLocks noGrp="1"/>
          </p:cNvSpPr>
          <p:nvPr>
            <p:ph type="body" sz="quarter" idx="14" hasCustomPrompt="1"/>
          </p:nvPr>
        </p:nvSpPr>
        <p:spPr>
          <a:xfrm>
            <a:off x="3670183" y="948592"/>
            <a:ext cx="4836253" cy="4766416"/>
          </a:xfrm>
          <a:prstGeom prst="rect">
            <a:avLst/>
          </a:prstGeom>
        </p:spPr>
        <p:txBody>
          <a:bodyPr/>
          <a:lstStyle>
            <a:lvl1pPr>
              <a:defRPr sz="2400">
                <a:latin typeface="Arial" panose="020B0604020202020204" pitchFamily="34" charset="0"/>
                <a:ea typeface="Arial" panose="020B0604020202020204" pitchFamily="34" charset="0"/>
                <a:cs typeface="Arial" panose="020B0604020202020204" pitchFamily="34" charset="0"/>
              </a:defRPr>
            </a:lvl1pPr>
            <a:lvl2pPr marL="457200" indent="0">
              <a:buFont typeface="Arial" panose="020B0604020202020204" pitchFamily="34" charset="0"/>
              <a:buNone/>
              <a:defRPr sz="1800">
                <a:latin typeface="Century Gothic" charset="0"/>
                <a:ea typeface="Arial" panose="020B0604020202020204" pitchFamily="34" charset="0"/>
                <a:cs typeface="Century Gothic" charset="0"/>
              </a:defRPr>
            </a:lvl2pPr>
            <a:lvl3pPr marL="914400" indent="0">
              <a:buFont typeface="Arial" panose="020B0604020202020204" pitchFamily="34" charset="0"/>
              <a:buNone/>
              <a:defRPr>
                <a:latin typeface="Century Gothic" charset="0"/>
                <a:ea typeface="Arial" panose="020B0604020202020204" pitchFamily="34" charset="0"/>
                <a:cs typeface="Century Gothic" charset="0"/>
              </a:defRPr>
            </a:lvl3pPr>
            <a:lvl4pPr marL="1371600" indent="0">
              <a:buFont typeface="Arial" panose="020B0604020202020204" pitchFamily="34" charset="0"/>
              <a:buNone/>
              <a:defRPr>
                <a:latin typeface="Century Gothic" charset="0"/>
                <a:ea typeface="Arial" panose="020B0604020202020204" pitchFamily="34" charset="0"/>
                <a:cs typeface="Century Gothic" charset="0"/>
              </a:defRPr>
            </a:lvl4pPr>
            <a:lvl5pPr marL="1828800" indent="0">
              <a:buFont typeface="Arial" panose="020B0604020202020204" pitchFamily="34" charset="0"/>
              <a:buNone/>
              <a:defRPr>
                <a:latin typeface="Century Gothic" charset="0"/>
                <a:ea typeface="Arial" panose="020B0604020202020204" pitchFamily="34" charset="0"/>
                <a:cs typeface="Century Gothic" charset="0"/>
              </a:defRPr>
            </a:lvl5pPr>
          </a:lstStyle>
          <a:p>
            <a:pPr lvl="0"/>
            <a:r>
              <a:rPr lang="en-US" dirty="0"/>
              <a:t>Type text here</a:t>
            </a:r>
          </a:p>
          <a:p>
            <a:pPr lvl="1"/>
            <a:r>
              <a:rPr lang="en-US" dirty="0"/>
              <a:t>Type text here</a:t>
            </a:r>
          </a:p>
          <a:p>
            <a:pPr lvl="0"/>
            <a:br>
              <a:rPr lang="en-US" dirty="0"/>
            </a:br>
            <a:r>
              <a:rPr lang="en-US" dirty="0"/>
              <a:t>Type text here</a:t>
            </a:r>
          </a:p>
          <a:p>
            <a:pPr lvl="1"/>
            <a:r>
              <a:rPr lang="en-US" dirty="0"/>
              <a:t>Type text here</a:t>
            </a:r>
          </a:p>
          <a:p>
            <a:pPr lvl="0"/>
            <a:br>
              <a:rPr lang="en-US" dirty="0"/>
            </a:br>
            <a:r>
              <a:rPr lang="en-US" dirty="0"/>
              <a:t>Type text here</a:t>
            </a:r>
          </a:p>
          <a:p>
            <a:pPr lvl="1"/>
            <a:r>
              <a:rPr lang="en-US" dirty="0"/>
              <a:t>Type text here</a:t>
            </a:r>
          </a:p>
          <a:p>
            <a:pPr lvl="1"/>
            <a:endParaRPr lang="en-US" dirty="0"/>
          </a:p>
        </p:txBody>
      </p:sp>
    </p:spTree>
    <p:extLst>
      <p:ext uri="{BB962C8B-B14F-4D97-AF65-F5344CB8AC3E}">
        <p14:creationId xmlns:p14="http://schemas.microsoft.com/office/powerpoint/2010/main" val="194552688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3_Two Content">
    <p:spTree>
      <p:nvGrpSpPr>
        <p:cNvPr id="1" name=""/>
        <p:cNvGrpSpPr/>
        <p:nvPr/>
      </p:nvGrpSpPr>
      <p:grpSpPr>
        <a:xfrm>
          <a:off x="0" y="0"/>
          <a:ext cx="0" cy="0"/>
          <a:chOff x="0" y="0"/>
          <a:chExt cx="0" cy="0"/>
        </a:xfrm>
      </p:grpSpPr>
      <p:sp>
        <p:nvSpPr>
          <p:cNvPr id="10" name="Text Placeholder 24">
            <a:extLst>
              <a:ext uri="{FF2B5EF4-FFF2-40B4-BE49-F238E27FC236}">
                <a16:creationId xmlns:a16="http://schemas.microsoft.com/office/drawing/2014/main" id="{E664D866-11CD-4272-8D5E-73321B3BB668}"/>
              </a:ext>
            </a:extLst>
          </p:cNvPr>
          <p:cNvSpPr>
            <a:spLocks noGrp="1"/>
          </p:cNvSpPr>
          <p:nvPr>
            <p:ph type="body" sz="quarter" idx="11" hasCustomPrompt="1"/>
          </p:nvPr>
        </p:nvSpPr>
        <p:spPr>
          <a:xfrm>
            <a:off x="3326265" y="2675514"/>
            <a:ext cx="4441937" cy="1895276"/>
          </a:xfrm>
          <a:prstGeom prst="rect">
            <a:avLst/>
          </a:prstGeom>
        </p:spPr>
        <p:txBody>
          <a:bodyPr/>
          <a:lstStyle>
            <a:lvl1pPr marL="0" indent="0">
              <a:buNone/>
              <a:defRPr sz="3400" b="1">
                <a:solidFill>
                  <a:srgbClr val="69BC9E"/>
                </a:solidFill>
                <a:latin typeface="Arial" panose="020B0604020202020204" pitchFamily="34" charset="0"/>
                <a:ea typeface="Arial" panose="020B0604020202020204" pitchFamily="34" charset="0"/>
                <a:cs typeface="Arial" panose="020B0604020202020204" pitchFamily="34" charset="0"/>
              </a:defRPr>
            </a:lvl1pPr>
          </a:lstStyle>
          <a:p>
            <a:pPr lvl="0"/>
            <a:r>
              <a:rPr lang="en-US" dirty="0"/>
              <a:t>Transition title Section divider total</a:t>
            </a:r>
          </a:p>
          <a:p>
            <a:pPr lvl="0"/>
            <a:r>
              <a:rPr lang="en-US" dirty="0"/>
              <a:t>Center in the space</a:t>
            </a:r>
          </a:p>
        </p:txBody>
      </p:sp>
      <p:cxnSp>
        <p:nvCxnSpPr>
          <p:cNvPr id="11" name="Straight Connector 10">
            <a:extLst>
              <a:ext uri="{FF2B5EF4-FFF2-40B4-BE49-F238E27FC236}">
                <a16:creationId xmlns:a16="http://schemas.microsoft.com/office/drawing/2014/main" id="{7D9A96FF-FF96-42DB-90FB-76EF8E71BF22}"/>
              </a:ext>
            </a:extLst>
          </p:cNvPr>
          <p:cNvCxnSpPr>
            <a:cxnSpLocks/>
          </p:cNvCxnSpPr>
          <p:nvPr userDrawn="1"/>
        </p:nvCxnSpPr>
        <p:spPr>
          <a:xfrm flipV="1">
            <a:off x="2579610" y="-1189141"/>
            <a:ext cx="0" cy="8463973"/>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2" name="Group 11">
            <a:extLst>
              <a:ext uri="{FF2B5EF4-FFF2-40B4-BE49-F238E27FC236}">
                <a16:creationId xmlns:a16="http://schemas.microsoft.com/office/drawing/2014/main" id="{FD15B982-3E7F-4317-9690-E6A040DD6A2D}"/>
              </a:ext>
            </a:extLst>
          </p:cNvPr>
          <p:cNvGrpSpPr/>
          <p:nvPr userDrawn="1"/>
        </p:nvGrpSpPr>
        <p:grpSpPr>
          <a:xfrm rot="16200000">
            <a:off x="2353842" y="3198911"/>
            <a:ext cx="451535" cy="453897"/>
            <a:chOff x="8176581" y="406764"/>
            <a:chExt cx="538212" cy="515967"/>
          </a:xfrm>
        </p:grpSpPr>
        <p:sp>
          <p:nvSpPr>
            <p:cNvPr id="13" name="Rectangle 12">
              <a:extLst>
                <a:ext uri="{FF2B5EF4-FFF2-40B4-BE49-F238E27FC236}">
                  <a16:creationId xmlns:a16="http://schemas.microsoft.com/office/drawing/2014/main" id="{3B184D37-EBC2-4E97-A464-5BC4855D6CBC}"/>
                </a:ext>
              </a:extLst>
            </p:cNvPr>
            <p:cNvSpPr/>
            <p:nvPr/>
          </p:nvSpPr>
          <p:spPr>
            <a:xfrm>
              <a:off x="8176581" y="406764"/>
              <a:ext cx="538212" cy="515967"/>
            </a:xfrm>
            <a:prstGeom prst="rect">
              <a:avLst/>
            </a:prstGeom>
            <a:solidFill>
              <a:srgbClr val="F2A13E"/>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ln w="9525">
                  <a:solidFill>
                    <a:schemeClr val="tx1"/>
                  </a:solidFill>
                </a:ln>
              </a:endParaRPr>
            </a:p>
          </p:txBody>
        </p:sp>
        <p:sp>
          <p:nvSpPr>
            <p:cNvPr id="14" name="Oval 13">
              <a:extLst>
                <a:ext uri="{FF2B5EF4-FFF2-40B4-BE49-F238E27FC236}">
                  <a16:creationId xmlns:a16="http://schemas.microsoft.com/office/drawing/2014/main" id="{B0F7911B-E999-4EBE-A67B-6D0F41845146}"/>
                </a:ext>
              </a:extLst>
            </p:cNvPr>
            <p:cNvSpPr/>
            <p:nvPr/>
          </p:nvSpPr>
          <p:spPr>
            <a:xfrm>
              <a:off x="8210523" y="429015"/>
              <a:ext cx="470328" cy="471464"/>
            </a:xfrm>
            <a:prstGeom prst="ellipse">
              <a:avLst/>
            </a:prstGeom>
            <a:solidFill>
              <a:srgbClr val="69BC9E"/>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grpSp>
    </p:spTree>
    <p:extLst>
      <p:ext uri="{BB962C8B-B14F-4D97-AF65-F5344CB8AC3E}">
        <p14:creationId xmlns:p14="http://schemas.microsoft.com/office/powerpoint/2010/main" val="87099310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4_Two Conten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9E9105A0-E127-4749-B292-07EACC5B9B51}"/>
              </a:ext>
            </a:extLst>
          </p:cNvPr>
          <p:cNvSpPr/>
          <p:nvPr userDrawn="1"/>
        </p:nvSpPr>
        <p:spPr>
          <a:xfrm>
            <a:off x="863600" y="2646029"/>
            <a:ext cx="7615382" cy="2477601"/>
          </a:xfrm>
          <a:prstGeom prst="rect">
            <a:avLst/>
          </a:prstGeom>
        </p:spPr>
        <p:txBody>
          <a:bodyPr wrap="square">
            <a:spAutoFit/>
          </a:bodyPr>
          <a:lstStyle/>
          <a:p>
            <a:pPr marL="127000" lvl="0" indent="0" defTabSz="914400">
              <a:lnSpc>
                <a:spcPts val="2000"/>
              </a:lnSpc>
              <a:spcAft>
                <a:spcPts val="600"/>
              </a:spcAft>
              <a:buNone/>
              <a:defRPr/>
            </a:pPr>
            <a:r>
              <a:rPr lang="en-US" sz="1800" kern="0" dirty="0">
                <a:latin typeface="Arial" panose="020B0604020202020204" pitchFamily="34" charset="0"/>
                <a:cs typeface="Arial" panose="020B0604020202020204" pitchFamily="34" charset="0"/>
              </a:rPr>
              <a:t>This presentation was produced with the support of the United States Agency for International Development (USAID) under the terms of the Data for Impact (D4I) associate award 7200AA18LA00008, which is implemented by the Carolina Population Center at the University of North Carolina at Chapel Hill, in partnership with Palladium International, LLC; ICF Macro, Inc.; John Snow, Inc.; and Tulane University. The views expressed in this publication do not necessarily reflect the views of USAID or the United States government.</a:t>
            </a:r>
          </a:p>
          <a:p>
            <a:pPr marL="127000" lvl="0" indent="0" defTabSz="914400">
              <a:lnSpc>
                <a:spcPts val="2000"/>
              </a:lnSpc>
              <a:buNone/>
              <a:defRPr/>
            </a:pPr>
            <a:r>
              <a:rPr lang="en-US" sz="1800" b="1" kern="0" dirty="0">
                <a:solidFill>
                  <a:srgbClr val="69BC9E"/>
                </a:solidFill>
                <a:latin typeface="Arial" panose="020B0604020202020204" pitchFamily="34" charset="0"/>
                <a:cs typeface="Arial" panose="020B0604020202020204" pitchFamily="34" charset="0"/>
                <a:sym typeface="Cabin"/>
                <a:hlinkClick r:id="rId2">
                  <a:extLst>
                    <a:ext uri="{A12FA001-AC4F-418D-AE19-62706E023703}">
                      <ahyp:hlinkClr xmlns:ahyp="http://schemas.microsoft.com/office/drawing/2018/hyperlinkcolor" val="tx"/>
                    </a:ext>
                  </a:extLst>
                </a:hlinkClick>
              </a:rPr>
              <a:t>www.data4impactproject.org</a:t>
            </a:r>
            <a:endParaRPr lang="en-US" sz="1800" b="1" kern="0" dirty="0">
              <a:solidFill>
                <a:srgbClr val="69BC9E"/>
              </a:solidFill>
              <a:latin typeface="Arial" panose="020B0604020202020204" pitchFamily="34" charset="0"/>
              <a:cs typeface="Arial" panose="020B0604020202020204" pitchFamily="34" charset="0"/>
              <a:sym typeface="Cabin"/>
            </a:endParaRPr>
          </a:p>
        </p:txBody>
      </p:sp>
      <p:cxnSp>
        <p:nvCxnSpPr>
          <p:cNvPr id="11" name="Straight Connector 10">
            <a:extLst>
              <a:ext uri="{FF2B5EF4-FFF2-40B4-BE49-F238E27FC236}">
                <a16:creationId xmlns:a16="http://schemas.microsoft.com/office/drawing/2014/main" id="{7D9A96FF-FF96-42DB-90FB-76EF8E71BF22}"/>
              </a:ext>
            </a:extLst>
          </p:cNvPr>
          <p:cNvCxnSpPr>
            <a:cxnSpLocks/>
            <a:stCxn id="13" idx="1"/>
          </p:cNvCxnSpPr>
          <p:nvPr userDrawn="1"/>
        </p:nvCxnSpPr>
        <p:spPr>
          <a:xfrm flipV="1">
            <a:off x="1267709" y="-8617"/>
            <a:ext cx="4187" cy="165108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2" name="Group 11">
            <a:extLst>
              <a:ext uri="{FF2B5EF4-FFF2-40B4-BE49-F238E27FC236}">
                <a16:creationId xmlns:a16="http://schemas.microsoft.com/office/drawing/2014/main" id="{FD15B982-3E7F-4317-9690-E6A040DD6A2D}"/>
              </a:ext>
            </a:extLst>
          </p:cNvPr>
          <p:cNvGrpSpPr/>
          <p:nvPr userDrawn="1"/>
        </p:nvGrpSpPr>
        <p:grpSpPr>
          <a:xfrm rot="16200000">
            <a:off x="1041941" y="1189747"/>
            <a:ext cx="451535" cy="453897"/>
            <a:chOff x="8176581" y="406764"/>
            <a:chExt cx="538212" cy="515967"/>
          </a:xfrm>
        </p:grpSpPr>
        <p:sp>
          <p:nvSpPr>
            <p:cNvPr id="13" name="Rectangle 12">
              <a:extLst>
                <a:ext uri="{FF2B5EF4-FFF2-40B4-BE49-F238E27FC236}">
                  <a16:creationId xmlns:a16="http://schemas.microsoft.com/office/drawing/2014/main" id="{3B184D37-EBC2-4E97-A464-5BC4855D6CBC}"/>
                </a:ext>
              </a:extLst>
            </p:cNvPr>
            <p:cNvSpPr/>
            <p:nvPr/>
          </p:nvSpPr>
          <p:spPr>
            <a:xfrm>
              <a:off x="8176581" y="406764"/>
              <a:ext cx="538212" cy="515967"/>
            </a:xfrm>
            <a:prstGeom prst="rect">
              <a:avLst/>
            </a:prstGeom>
            <a:solidFill>
              <a:srgbClr val="F2A13E"/>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ln w="9525">
                  <a:solidFill>
                    <a:schemeClr val="tx1"/>
                  </a:solidFill>
                </a:ln>
              </a:endParaRPr>
            </a:p>
          </p:txBody>
        </p:sp>
        <p:sp>
          <p:nvSpPr>
            <p:cNvPr id="14" name="Oval 13">
              <a:extLst>
                <a:ext uri="{FF2B5EF4-FFF2-40B4-BE49-F238E27FC236}">
                  <a16:creationId xmlns:a16="http://schemas.microsoft.com/office/drawing/2014/main" id="{B0F7911B-E999-4EBE-A67B-6D0F41845146}"/>
                </a:ext>
              </a:extLst>
            </p:cNvPr>
            <p:cNvSpPr/>
            <p:nvPr/>
          </p:nvSpPr>
          <p:spPr>
            <a:xfrm>
              <a:off x="8210523" y="429015"/>
              <a:ext cx="470328" cy="471464"/>
            </a:xfrm>
            <a:prstGeom prst="ellipse">
              <a:avLst/>
            </a:prstGeom>
            <a:solidFill>
              <a:srgbClr val="69BC9E"/>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grpSp>
      <p:grpSp>
        <p:nvGrpSpPr>
          <p:cNvPr id="8" name="Group 7">
            <a:extLst>
              <a:ext uri="{FF2B5EF4-FFF2-40B4-BE49-F238E27FC236}">
                <a16:creationId xmlns:a16="http://schemas.microsoft.com/office/drawing/2014/main" id="{F854A67E-FA85-4C95-A04D-F40112E98B1B}"/>
              </a:ext>
            </a:extLst>
          </p:cNvPr>
          <p:cNvGrpSpPr/>
          <p:nvPr userDrawn="1"/>
        </p:nvGrpSpPr>
        <p:grpSpPr>
          <a:xfrm>
            <a:off x="5677689" y="5943954"/>
            <a:ext cx="2149814" cy="748758"/>
            <a:chOff x="1" y="48984"/>
            <a:chExt cx="2001266" cy="718135"/>
          </a:xfrm>
        </p:grpSpPr>
        <p:pic>
          <p:nvPicPr>
            <p:cNvPr id="9" name="Picture 8">
              <a:extLst>
                <a:ext uri="{FF2B5EF4-FFF2-40B4-BE49-F238E27FC236}">
                  <a16:creationId xmlns:a16="http://schemas.microsoft.com/office/drawing/2014/main" id="{3EF6F017-4875-4F3F-BB1A-5D7A10DC8F19}"/>
                </a:ext>
              </a:extLst>
            </p:cNvPr>
            <p:cNvPicPr>
              <a:picLocks noChangeAspect="1"/>
            </p:cNvPicPr>
            <p:nvPr/>
          </p:nvPicPr>
          <p:blipFill>
            <a:blip r:embed="rId3" cstate="hqprint">
              <a:extLst>
                <a:ext uri="{28A0092B-C50C-407E-A947-70E740481C1C}">
                  <a14:useLocalDpi xmlns:a14="http://schemas.microsoft.com/office/drawing/2010/main" val="0"/>
                </a:ext>
              </a:extLst>
            </a:blip>
            <a:stretch>
              <a:fillRect/>
            </a:stretch>
          </p:blipFill>
          <p:spPr bwMode="auto">
            <a:xfrm>
              <a:off x="1" y="48984"/>
              <a:ext cx="840351" cy="718135"/>
            </a:xfrm>
            <a:prstGeom prst="rect">
              <a:avLst/>
            </a:prstGeom>
            <a:ln>
              <a:noFill/>
            </a:ln>
            <a:extLst>
              <a:ext uri="{53640926-AAD7-44D8-BBD7-CCE9431645EC}">
                <a14:shadowObscured xmlns:a14="http://schemas.microsoft.com/office/drawing/2010/main"/>
              </a:ext>
            </a:extLst>
          </p:spPr>
        </p:pic>
        <p:pic>
          <p:nvPicPr>
            <p:cNvPr id="15" name="Picture 14">
              <a:extLst>
                <a:ext uri="{FF2B5EF4-FFF2-40B4-BE49-F238E27FC236}">
                  <a16:creationId xmlns:a16="http://schemas.microsoft.com/office/drawing/2014/main" id="{D32478F8-0810-4227-82C6-47647D41410D}"/>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bwMode="auto">
            <a:xfrm>
              <a:off x="913455" y="208401"/>
              <a:ext cx="1087812" cy="441084"/>
            </a:xfrm>
            <a:prstGeom prst="rect">
              <a:avLst/>
            </a:prstGeom>
            <a:ln>
              <a:noFill/>
            </a:ln>
            <a:extLst>
              <a:ext uri="{53640926-AAD7-44D8-BBD7-CCE9431645EC}">
                <a14:shadowObscured xmlns:a14="http://schemas.microsoft.com/office/drawing/2010/main"/>
              </a:ext>
            </a:extLst>
          </p:spPr>
        </p:pic>
      </p:grpSp>
      <p:pic>
        <p:nvPicPr>
          <p:cNvPr id="10" name="Picture 9" descr="A picture containing text, clipart, vector graphics, sign&#10;&#10;Description automatically generated">
            <a:extLst>
              <a:ext uri="{FF2B5EF4-FFF2-40B4-BE49-F238E27FC236}">
                <a16:creationId xmlns:a16="http://schemas.microsoft.com/office/drawing/2014/main" id="{DA04E40B-7111-46C2-88B2-0BDCC71F42F6}"/>
              </a:ext>
            </a:extLst>
          </p:cNvPr>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8029664" y="6120047"/>
            <a:ext cx="707520" cy="396572"/>
          </a:xfrm>
          <a:prstGeom prst="rect">
            <a:avLst/>
          </a:prstGeom>
        </p:spPr>
      </p:pic>
    </p:spTree>
    <p:extLst>
      <p:ext uri="{BB962C8B-B14F-4D97-AF65-F5344CB8AC3E}">
        <p14:creationId xmlns:p14="http://schemas.microsoft.com/office/powerpoint/2010/main" val="288601402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629841" y="725648"/>
            <a:ext cx="7886700" cy="965041"/>
          </a:xfrm>
          <a:prstGeom prst="rect">
            <a:avLst/>
          </a:prstGeom>
        </p:spPr>
        <p:txBody>
          <a:bodyPr/>
          <a:lstStyle>
            <a:lvl1pPr>
              <a:defRPr sz="3600">
                <a:solidFill>
                  <a:srgbClr val="69BC9E"/>
                </a:solidFill>
                <a:latin typeface="Franklin Gothic Medium" panose="020B0603020102020204" pitchFamily="34" charset="0"/>
              </a:defRPr>
            </a:lvl1pPr>
          </a:lstStyle>
          <a:p>
            <a:pPr lvl="0"/>
            <a:r>
              <a:rPr lang="en-US" dirty="0"/>
              <a:t>Title goes here</a:t>
            </a:r>
          </a:p>
        </p:txBody>
      </p:sp>
      <p:sp>
        <p:nvSpPr>
          <p:cNvPr id="3" name="Text Placeholder 2"/>
          <p:cNvSpPr>
            <a:spLocks noGrp="1"/>
          </p:cNvSpPr>
          <p:nvPr>
            <p:ph type="body" idx="1"/>
          </p:nvPr>
        </p:nvSpPr>
        <p:spPr>
          <a:xfrm>
            <a:off x="629842" y="1681163"/>
            <a:ext cx="3868340" cy="823912"/>
          </a:xfrm>
          <a:prstGeom prst="rect">
            <a:avLst/>
          </a:prstGeom>
        </p:spPr>
        <p:txBody>
          <a:bodyPr anchor="b"/>
          <a:lstStyle>
            <a:lvl1pPr marL="0" indent="0">
              <a:buNone/>
              <a:defRPr sz="2000" b="1">
                <a:solidFill>
                  <a:srgbClr val="69BC9E"/>
                </a:solidFill>
                <a:latin typeface="Arial" panose="020B0604020202020204" pitchFamily="34" charset="0"/>
                <a:cs typeface="Arial" panose="020B060402020202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629842" y="2505075"/>
            <a:ext cx="3868340" cy="3684588"/>
          </a:xfrm>
          <a:prstGeom prst="rect">
            <a:avLst/>
          </a:prstGeom>
        </p:spPr>
        <p:txBody>
          <a:bodyPr/>
          <a:lstStyle>
            <a:lvl1pPr>
              <a:defRPr>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p:cNvSpPr>
            <a:spLocks noGrp="1"/>
          </p:cNvSpPr>
          <p:nvPr>
            <p:ph type="body" sz="quarter" idx="3"/>
          </p:nvPr>
        </p:nvSpPr>
        <p:spPr>
          <a:xfrm>
            <a:off x="4629150" y="1681163"/>
            <a:ext cx="3887391" cy="823912"/>
          </a:xfrm>
          <a:prstGeom prst="rect">
            <a:avLst/>
          </a:prstGeom>
        </p:spPr>
        <p:txBody>
          <a:bodyPr anchor="b"/>
          <a:lstStyle>
            <a:lvl1pPr marL="0" indent="0">
              <a:buNone/>
              <a:defRPr sz="2000" b="1">
                <a:solidFill>
                  <a:srgbClr val="69BC9E"/>
                </a:solidFill>
                <a:latin typeface="Arial" panose="020B0604020202020204" pitchFamily="34" charset="0"/>
                <a:cs typeface="Arial" panose="020B060402020202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p:cNvSpPr>
            <a:spLocks noGrp="1"/>
          </p:cNvSpPr>
          <p:nvPr>
            <p:ph sz="quarter" idx="4"/>
          </p:nvPr>
        </p:nvSpPr>
        <p:spPr>
          <a:xfrm>
            <a:off x="4629150" y="2505075"/>
            <a:ext cx="3887391" cy="3684588"/>
          </a:xfrm>
          <a:prstGeom prst="rect">
            <a:avLst/>
          </a:prstGeom>
        </p:spPr>
        <p:txBody>
          <a:bodyPr/>
          <a:lstStyle>
            <a:lvl1pPr>
              <a:defRPr>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10" name="Straight Connector 9">
            <a:extLst>
              <a:ext uri="{FF2B5EF4-FFF2-40B4-BE49-F238E27FC236}">
                <a16:creationId xmlns:a16="http://schemas.microsoft.com/office/drawing/2014/main" id="{3FD524BB-B88C-444A-865C-3B7526290209}"/>
              </a:ext>
            </a:extLst>
          </p:cNvPr>
          <p:cNvCxnSpPr>
            <a:cxnSpLocks/>
          </p:cNvCxnSpPr>
          <p:nvPr userDrawn="1"/>
        </p:nvCxnSpPr>
        <p:spPr>
          <a:xfrm>
            <a:off x="0" y="420576"/>
            <a:ext cx="9144000"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1" name="Group 10">
            <a:extLst>
              <a:ext uri="{FF2B5EF4-FFF2-40B4-BE49-F238E27FC236}">
                <a16:creationId xmlns:a16="http://schemas.microsoft.com/office/drawing/2014/main" id="{5BAA556A-5889-4E79-830B-DA0DC5C7F2DD}"/>
              </a:ext>
            </a:extLst>
          </p:cNvPr>
          <p:cNvGrpSpPr/>
          <p:nvPr userDrawn="1"/>
        </p:nvGrpSpPr>
        <p:grpSpPr>
          <a:xfrm>
            <a:off x="4370553" y="233135"/>
            <a:ext cx="402894" cy="374882"/>
            <a:chOff x="8176581" y="406764"/>
            <a:chExt cx="538212" cy="515967"/>
          </a:xfrm>
        </p:grpSpPr>
        <p:sp>
          <p:nvSpPr>
            <p:cNvPr id="12" name="Rectangle 11">
              <a:extLst>
                <a:ext uri="{FF2B5EF4-FFF2-40B4-BE49-F238E27FC236}">
                  <a16:creationId xmlns:a16="http://schemas.microsoft.com/office/drawing/2014/main" id="{8E67C9B8-B33D-4F67-AD8E-B5BDA35FC53C}"/>
                </a:ext>
              </a:extLst>
            </p:cNvPr>
            <p:cNvSpPr/>
            <p:nvPr/>
          </p:nvSpPr>
          <p:spPr>
            <a:xfrm>
              <a:off x="8176581" y="406764"/>
              <a:ext cx="538212" cy="515967"/>
            </a:xfrm>
            <a:prstGeom prst="rect">
              <a:avLst/>
            </a:prstGeom>
            <a:solidFill>
              <a:srgbClr val="F2A13E"/>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ln w="9525">
                  <a:solidFill>
                    <a:schemeClr val="tx1"/>
                  </a:solidFill>
                </a:ln>
              </a:endParaRPr>
            </a:p>
          </p:txBody>
        </p:sp>
        <p:sp>
          <p:nvSpPr>
            <p:cNvPr id="13" name="Oval 12">
              <a:extLst>
                <a:ext uri="{FF2B5EF4-FFF2-40B4-BE49-F238E27FC236}">
                  <a16:creationId xmlns:a16="http://schemas.microsoft.com/office/drawing/2014/main" id="{F949A0DF-A261-4B28-8D98-C75531E4E268}"/>
                </a:ext>
              </a:extLst>
            </p:cNvPr>
            <p:cNvSpPr/>
            <p:nvPr/>
          </p:nvSpPr>
          <p:spPr>
            <a:xfrm>
              <a:off x="8210523" y="429015"/>
              <a:ext cx="470328" cy="471464"/>
            </a:xfrm>
            <a:prstGeom prst="ellipse">
              <a:avLst/>
            </a:prstGeom>
            <a:solidFill>
              <a:srgbClr val="69BC9E"/>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grpSp>
    </p:spTree>
    <p:extLst>
      <p:ext uri="{BB962C8B-B14F-4D97-AF65-F5344CB8AC3E}">
        <p14:creationId xmlns:p14="http://schemas.microsoft.com/office/powerpoint/2010/main" val="264221797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a:xfrm>
            <a:off x="3075614" y="6310311"/>
            <a:ext cx="5439736" cy="365125"/>
          </a:xfrm>
          <a:prstGeom prst="rect">
            <a:avLst/>
          </a:prstGeom>
        </p:spPr>
        <p:txBody>
          <a:bodyPr/>
          <a:lstStyle>
            <a:lvl1pPr>
              <a:defRPr sz="1300">
                <a:solidFill>
                  <a:schemeClr val="tx1">
                    <a:lumMod val="50000"/>
                    <a:lumOff val="50000"/>
                  </a:schemeClr>
                </a:solidFill>
                <a:latin typeface="Arial" panose="020B0604020202020204" pitchFamily="34" charset="0"/>
                <a:cs typeface="Arial" panose="020B0604020202020204" pitchFamily="34" charset="0"/>
              </a:defRPr>
            </a:lvl1pPr>
          </a:lstStyle>
          <a:p>
            <a:pPr algn="r"/>
            <a:r>
              <a:rPr lang="en-US" dirty="0"/>
              <a:t>Footer or page number use this space, right justify</a:t>
            </a:r>
          </a:p>
        </p:txBody>
      </p:sp>
      <p:sp>
        <p:nvSpPr>
          <p:cNvPr id="6" name="Title 1">
            <a:extLst>
              <a:ext uri="{FF2B5EF4-FFF2-40B4-BE49-F238E27FC236}">
                <a16:creationId xmlns:a16="http://schemas.microsoft.com/office/drawing/2014/main" id="{B38234C9-2059-4121-9750-B7EB569E0F43}"/>
              </a:ext>
            </a:extLst>
          </p:cNvPr>
          <p:cNvSpPr txBox="1">
            <a:spLocks/>
          </p:cNvSpPr>
          <p:nvPr userDrawn="1"/>
        </p:nvSpPr>
        <p:spPr>
          <a:xfrm>
            <a:off x="629841" y="725648"/>
            <a:ext cx="7886700" cy="965041"/>
          </a:xfrm>
          <a:prstGeom prst="rect">
            <a:avLst/>
          </a:prstGeom>
        </p:spPr>
        <p:txBody>
          <a:bodyPr/>
          <a:lstStyle>
            <a:lvl1pPr algn="l" defTabSz="914400" rtl="0" eaLnBrk="1" latinLnBrk="0" hangingPunct="1">
              <a:lnSpc>
                <a:spcPct val="90000"/>
              </a:lnSpc>
              <a:spcBef>
                <a:spcPct val="0"/>
              </a:spcBef>
              <a:buNone/>
              <a:defRPr sz="3600" kern="1200">
                <a:solidFill>
                  <a:srgbClr val="69BC9E"/>
                </a:solidFill>
                <a:latin typeface="Franklin Gothic Medium" panose="020B0603020102020204" pitchFamily="34" charset="0"/>
                <a:ea typeface="+mj-ea"/>
                <a:cs typeface="+mj-cs"/>
              </a:defRPr>
            </a:lvl1pPr>
          </a:lstStyle>
          <a:p>
            <a:r>
              <a:rPr lang="en-US" dirty="0"/>
              <a:t>Title goes here</a:t>
            </a:r>
          </a:p>
        </p:txBody>
      </p:sp>
      <p:cxnSp>
        <p:nvCxnSpPr>
          <p:cNvPr id="7" name="Straight Connector 6">
            <a:extLst>
              <a:ext uri="{FF2B5EF4-FFF2-40B4-BE49-F238E27FC236}">
                <a16:creationId xmlns:a16="http://schemas.microsoft.com/office/drawing/2014/main" id="{60BCED71-B76A-4B73-B536-607AB6C4EB21}"/>
              </a:ext>
            </a:extLst>
          </p:cNvPr>
          <p:cNvCxnSpPr>
            <a:cxnSpLocks/>
          </p:cNvCxnSpPr>
          <p:nvPr userDrawn="1"/>
        </p:nvCxnSpPr>
        <p:spPr>
          <a:xfrm>
            <a:off x="0" y="420576"/>
            <a:ext cx="9144000"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grpSp>
        <p:nvGrpSpPr>
          <p:cNvPr id="8" name="Group 7">
            <a:extLst>
              <a:ext uri="{FF2B5EF4-FFF2-40B4-BE49-F238E27FC236}">
                <a16:creationId xmlns:a16="http://schemas.microsoft.com/office/drawing/2014/main" id="{05E0CE5A-8ACA-4AC5-BCB5-87F9BE69E70A}"/>
              </a:ext>
            </a:extLst>
          </p:cNvPr>
          <p:cNvGrpSpPr/>
          <p:nvPr userDrawn="1"/>
        </p:nvGrpSpPr>
        <p:grpSpPr>
          <a:xfrm>
            <a:off x="4370553" y="233135"/>
            <a:ext cx="402894" cy="374882"/>
            <a:chOff x="8176581" y="406764"/>
            <a:chExt cx="538212" cy="515967"/>
          </a:xfrm>
        </p:grpSpPr>
        <p:sp>
          <p:nvSpPr>
            <p:cNvPr id="9" name="Rectangle 8">
              <a:extLst>
                <a:ext uri="{FF2B5EF4-FFF2-40B4-BE49-F238E27FC236}">
                  <a16:creationId xmlns:a16="http://schemas.microsoft.com/office/drawing/2014/main" id="{B7A19B9A-F36A-41A6-BEE3-E2F6CCC871C3}"/>
                </a:ext>
              </a:extLst>
            </p:cNvPr>
            <p:cNvSpPr/>
            <p:nvPr/>
          </p:nvSpPr>
          <p:spPr>
            <a:xfrm>
              <a:off x="8176581" y="406764"/>
              <a:ext cx="538212" cy="515967"/>
            </a:xfrm>
            <a:prstGeom prst="rect">
              <a:avLst/>
            </a:prstGeom>
            <a:solidFill>
              <a:srgbClr val="F2A13E"/>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ln w="9525">
                  <a:solidFill>
                    <a:schemeClr val="tx1"/>
                  </a:solidFill>
                </a:ln>
              </a:endParaRPr>
            </a:p>
          </p:txBody>
        </p:sp>
        <p:sp>
          <p:nvSpPr>
            <p:cNvPr id="10" name="Oval 9">
              <a:extLst>
                <a:ext uri="{FF2B5EF4-FFF2-40B4-BE49-F238E27FC236}">
                  <a16:creationId xmlns:a16="http://schemas.microsoft.com/office/drawing/2014/main" id="{358D163D-1FFB-451A-9B27-BD909F4E84A1}"/>
                </a:ext>
              </a:extLst>
            </p:cNvPr>
            <p:cNvSpPr/>
            <p:nvPr/>
          </p:nvSpPr>
          <p:spPr>
            <a:xfrm>
              <a:off x="8210523" y="429015"/>
              <a:ext cx="470328" cy="471464"/>
            </a:xfrm>
            <a:prstGeom prst="ellipse">
              <a:avLst/>
            </a:prstGeom>
            <a:solidFill>
              <a:srgbClr val="69BC9E"/>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grpSp>
    </p:spTree>
    <p:extLst>
      <p:ext uri="{BB962C8B-B14F-4D97-AF65-F5344CB8AC3E}">
        <p14:creationId xmlns:p14="http://schemas.microsoft.com/office/powerpoint/2010/main" val="322453677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Footer Placeholder 3">
            <a:extLst>
              <a:ext uri="{FF2B5EF4-FFF2-40B4-BE49-F238E27FC236}">
                <a16:creationId xmlns:a16="http://schemas.microsoft.com/office/drawing/2014/main" id="{ADE96C6C-CF3A-4BF1-AB63-F30AA5F7F3CD}"/>
              </a:ext>
            </a:extLst>
          </p:cNvPr>
          <p:cNvSpPr>
            <a:spLocks noGrp="1"/>
          </p:cNvSpPr>
          <p:nvPr>
            <p:ph type="ftr" sz="quarter" idx="11"/>
          </p:nvPr>
        </p:nvSpPr>
        <p:spPr>
          <a:xfrm>
            <a:off x="3075614" y="6310311"/>
            <a:ext cx="5439736" cy="365125"/>
          </a:xfrm>
          <a:prstGeom prst="rect">
            <a:avLst/>
          </a:prstGeom>
        </p:spPr>
        <p:txBody>
          <a:bodyPr/>
          <a:lstStyle>
            <a:lvl1pPr>
              <a:defRPr sz="1300">
                <a:solidFill>
                  <a:schemeClr val="tx1">
                    <a:lumMod val="50000"/>
                    <a:lumOff val="50000"/>
                  </a:schemeClr>
                </a:solidFill>
                <a:latin typeface="Arial" panose="020B0604020202020204" pitchFamily="34" charset="0"/>
                <a:cs typeface="Arial" panose="020B0604020202020204" pitchFamily="34" charset="0"/>
              </a:defRPr>
            </a:lvl1pPr>
          </a:lstStyle>
          <a:p>
            <a:pPr algn="r"/>
            <a:r>
              <a:rPr lang="en-US" dirty="0"/>
              <a:t>Footer or page number use this space, right justify</a:t>
            </a:r>
          </a:p>
        </p:txBody>
      </p:sp>
    </p:spTree>
    <p:extLst>
      <p:ext uri="{BB962C8B-B14F-4D97-AF65-F5344CB8AC3E}">
        <p14:creationId xmlns:p14="http://schemas.microsoft.com/office/powerpoint/2010/main" val="179107353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a:prstGeom prst="rect">
            <a:avLst/>
          </a:prstGeom>
        </p:spPr>
        <p:txBody>
          <a:bodyPr anchor="b"/>
          <a:lstStyle>
            <a:lvl1pPr>
              <a:defRPr sz="3200">
                <a:solidFill>
                  <a:srgbClr val="69BC9E"/>
                </a:solidFill>
                <a:latin typeface="Franklin Gothic Medium" panose="020B0603020102020204" pitchFamily="34" charset="0"/>
              </a:defRPr>
            </a:lvl1pPr>
          </a:lstStyle>
          <a:p>
            <a:r>
              <a:rPr lang="en-US" dirty="0"/>
              <a:t>Click to edit Master title style</a:t>
            </a:r>
          </a:p>
        </p:txBody>
      </p:sp>
      <p:sp>
        <p:nvSpPr>
          <p:cNvPr id="3" name="Content Placeholder 2"/>
          <p:cNvSpPr>
            <a:spLocks noGrp="1"/>
          </p:cNvSpPr>
          <p:nvPr>
            <p:ph idx="1"/>
          </p:nvPr>
        </p:nvSpPr>
        <p:spPr>
          <a:xfrm>
            <a:off x="3887391" y="987426"/>
            <a:ext cx="4629150" cy="4873625"/>
          </a:xfrm>
          <a:prstGeom prst="rect">
            <a:avLst/>
          </a:prstGeom>
        </p:spPr>
        <p:txBody>
          <a:bodyPr/>
          <a:lstStyle>
            <a:lvl1pPr>
              <a:defRPr sz="2800">
                <a:latin typeface="Arial" panose="020B0604020202020204" pitchFamily="34" charset="0"/>
                <a:cs typeface="Arial" panose="020B0604020202020204" pitchFamily="34" charset="0"/>
              </a:defRPr>
            </a:lvl1pPr>
            <a:lvl2pPr>
              <a:defRPr sz="2400">
                <a:latin typeface="Arial" panose="020B0604020202020204" pitchFamily="34" charset="0"/>
                <a:cs typeface="Arial" panose="020B0604020202020204" pitchFamily="34" charset="0"/>
              </a:defRPr>
            </a:lvl2pPr>
            <a:lvl3pPr>
              <a:defRPr sz="2000">
                <a:latin typeface="Arial" panose="020B0604020202020204" pitchFamily="34" charset="0"/>
                <a:cs typeface="Arial" panose="020B0604020202020204" pitchFamily="34" charset="0"/>
              </a:defRPr>
            </a:lvl3pPr>
            <a:lvl4pPr>
              <a:defRPr sz="1800">
                <a:latin typeface="Arial" panose="020B0604020202020204" pitchFamily="34" charset="0"/>
                <a:cs typeface="Arial" panose="020B0604020202020204" pitchFamily="34" charset="0"/>
              </a:defRPr>
            </a:lvl4pPr>
            <a:lvl5pPr>
              <a:defRPr sz="1600">
                <a:latin typeface="Arial" panose="020B0604020202020204" pitchFamily="34" charset="0"/>
                <a:cs typeface="Arial" panose="020B0604020202020204" pitchFamily="34" charset="0"/>
              </a:defRPr>
            </a:lvl5pPr>
            <a:lvl6pPr>
              <a:defRPr sz="2000"/>
            </a:lvl6pPr>
            <a:lvl7pPr>
              <a:defRPr sz="2000"/>
            </a:lvl7pPr>
            <a:lvl8pPr>
              <a:defRPr sz="2000"/>
            </a:lvl8pPr>
            <a:lvl9pPr>
              <a:defRPr sz="20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3"/>
          <p:cNvSpPr>
            <a:spLocks noGrp="1"/>
          </p:cNvSpPr>
          <p:nvPr>
            <p:ph type="body" sz="half" idx="2"/>
          </p:nvPr>
        </p:nvSpPr>
        <p:spPr>
          <a:xfrm>
            <a:off x="629841" y="2315360"/>
            <a:ext cx="2949178" cy="3553627"/>
          </a:xfrm>
          <a:prstGeom prst="rect">
            <a:avLst/>
          </a:prstGeom>
        </p:spPr>
        <p:txBody>
          <a:bodyPr/>
          <a:lstStyle>
            <a:lvl1pPr marL="0" indent="0">
              <a:buNone/>
              <a:defRPr sz="1600">
                <a:latin typeface="Arial" panose="020B0604020202020204" pitchFamily="34" charset="0"/>
                <a:cs typeface="Arial" panose="020B0604020202020204" pitchFamily="34" charset="0"/>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spTree>
    <p:extLst>
      <p:ext uri="{BB962C8B-B14F-4D97-AF65-F5344CB8AC3E}">
        <p14:creationId xmlns:p14="http://schemas.microsoft.com/office/powerpoint/2010/main" val="297039412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a:prstGeom prst="rect">
            <a:avLst/>
          </a:prstGeom>
        </p:spPr>
        <p:txBody>
          <a:bodyPr anchor="b"/>
          <a:lstStyle>
            <a:lvl1pPr>
              <a:defRPr sz="3200">
                <a:solidFill>
                  <a:srgbClr val="69BC9E"/>
                </a:solidFill>
                <a:latin typeface="Franklin Gothic Medium" panose="020B0603020102020204" pitchFamily="34" charset="0"/>
              </a:defRPr>
            </a:lvl1pPr>
          </a:lstStyle>
          <a:p>
            <a:r>
              <a:rPr lang="en-US" dirty="0"/>
              <a:t>Click to edit Master title style</a:t>
            </a:r>
          </a:p>
        </p:txBody>
      </p:sp>
      <p:sp>
        <p:nvSpPr>
          <p:cNvPr id="3" name="Picture Placeholder 2"/>
          <p:cNvSpPr>
            <a:spLocks noGrp="1" noChangeAspect="1"/>
          </p:cNvSpPr>
          <p:nvPr>
            <p:ph type="pic" idx="1"/>
          </p:nvPr>
        </p:nvSpPr>
        <p:spPr>
          <a:xfrm>
            <a:off x="3887391" y="987426"/>
            <a:ext cx="4629150" cy="4873625"/>
          </a:xfrm>
          <a:prstGeom prst="rect">
            <a:avLst/>
          </a:prstGeo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4" name="Text Placeholder 3"/>
          <p:cNvSpPr>
            <a:spLocks noGrp="1"/>
          </p:cNvSpPr>
          <p:nvPr>
            <p:ph type="body" sz="half" idx="2"/>
          </p:nvPr>
        </p:nvSpPr>
        <p:spPr>
          <a:xfrm>
            <a:off x="629841" y="2290194"/>
            <a:ext cx="2949178" cy="3578794"/>
          </a:xfrm>
          <a:prstGeom prst="rect">
            <a:avLst/>
          </a:prstGeom>
        </p:spPr>
        <p:txBody>
          <a:bodyPr/>
          <a:lstStyle>
            <a:lvl1pPr marL="0" indent="0">
              <a:buNone/>
              <a:defRPr sz="1600">
                <a:latin typeface="Arial" panose="020B0604020202020204" pitchFamily="34" charset="0"/>
                <a:cs typeface="Arial" panose="020B0604020202020204" pitchFamily="34" charset="0"/>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spTree>
    <p:extLst>
      <p:ext uri="{BB962C8B-B14F-4D97-AF65-F5344CB8AC3E}">
        <p14:creationId xmlns:p14="http://schemas.microsoft.com/office/powerpoint/2010/main" val="20153192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6"/>
            <a:ext cx="7886700" cy="1325563"/>
          </a:xfrm>
          <a:prstGeom prst="rect">
            <a:avLst/>
          </a:prstGeom>
        </p:spPr>
        <p:txBody>
          <a:bodyPr/>
          <a:lstStyle>
            <a:lvl1pPr>
              <a:defRPr sz="3600">
                <a:solidFill>
                  <a:srgbClr val="69BC9E"/>
                </a:solidFill>
                <a:latin typeface="Franklin Gothic Medium" panose="020B0603020102020204" pitchFamily="34" charset="0"/>
              </a:defRPr>
            </a:lvl1pPr>
          </a:lstStyle>
          <a:p>
            <a:r>
              <a:rPr lang="en-US" dirty="0"/>
              <a:t>Click to edit Master title style</a:t>
            </a:r>
          </a:p>
        </p:txBody>
      </p:sp>
      <p:sp>
        <p:nvSpPr>
          <p:cNvPr id="3" name="Vertical Text Placeholder 2"/>
          <p:cNvSpPr>
            <a:spLocks noGrp="1"/>
          </p:cNvSpPr>
          <p:nvPr>
            <p:ph type="body" orient="vert" idx="1"/>
          </p:nvPr>
        </p:nvSpPr>
        <p:spPr>
          <a:xfrm>
            <a:off x="628650" y="1825625"/>
            <a:ext cx="7886700" cy="4351338"/>
          </a:xfrm>
          <a:prstGeom prst="rect">
            <a:avLst/>
          </a:prstGeom>
        </p:spPr>
        <p:txBody>
          <a:bodyPr vert="eaVert"/>
          <a:lstStyle>
            <a:lvl1pPr>
              <a:defRPr>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79836205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grpSp>
        <p:nvGrpSpPr>
          <p:cNvPr id="9" name="Group 8">
            <a:extLst>
              <a:ext uri="{FF2B5EF4-FFF2-40B4-BE49-F238E27FC236}">
                <a16:creationId xmlns:a16="http://schemas.microsoft.com/office/drawing/2014/main" id="{43E6D77C-0518-43FF-9176-A6F9585D0C7C}"/>
              </a:ext>
            </a:extLst>
          </p:cNvPr>
          <p:cNvGrpSpPr/>
          <p:nvPr userDrawn="1"/>
        </p:nvGrpSpPr>
        <p:grpSpPr>
          <a:xfrm>
            <a:off x="5742681" y="5956383"/>
            <a:ext cx="2149814" cy="748758"/>
            <a:chOff x="1" y="48984"/>
            <a:chExt cx="2001266" cy="718135"/>
          </a:xfrm>
        </p:grpSpPr>
        <p:pic>
          <p:nvPicPr>
            <p:cNvPr id="10" name="Picture 9">
              <a:extLst>
                <a:ext uri="{FF2B5EF4-FFF2-40B4-BE49-F238E27FC236}">
                  <a16:creationId xmlns:a16="http://schemas.microsoft.com/office/drawing/2014/main" id="{2E9E0108-1D85-432A-B455-BC494AE9B7ED}"/>
                </a:ext>
              </a:extLst>
            </p:cNvPr>
            <p:cNvPicPr>
              <a:picLocks noChangeAspect="1"/>
            </p:cNvPicPr>
            <p:nvPr/>
          </p:nvPicPr>
          <p:blipFill>
            <a:blip r:embed="rId2" cstate="hqprint">
              <a:extLst>
                <a:ext uri="{28A0092B-C50C-407E-A947-70E740481C1C}">
                  <a14:useLocalDpi xmlns:a14="http://schemas.microsoft.com/office/drawing/2010/main" val="0"/>
                </a:ext>
              </a:extLst>
            </a:blip>
            <a:stretch>
              <a:fillRect/>
            </a:stretch>
          </p:blipFill>
          <p:spPr bwMode="auto">
            <a:xfrm>
              <a:off x="1" y="48984"/>
              <a:ext cx="840351" cy="718135"/>
            </a:xfrm>
            <a:prstGeom prst="rect">
              <a:avLst/>
            </a:prstGeom>
            <a:ln>
              <a:noFill/>
            </a:ln>
            <a:extLst>
              <a:ext uri="{53640926-AAD7-44D8-BBD7-CCE9431645EC}">
                <a14:shadowObscured xmlns:a14="http://schemas.microsoft.com/office/drawing/2010/main"/>
              </a:ext>
            </a:extLst>
          </p:spPr>
        </p:pic>
        <p:pic>
          <p:nvPicPr>
            <p:cNvPr id="11" name="Picture 10">
              <a:extLst>
                <a:ext uri="{FF2B5EF4-FFF2-40B4-BE49-F238E27FC236}">
                  <a16:creationId xmlns:a16="http://schemas.microsoft.com/office/drawing/2014/main" id="{7C01BB38-FF0F-483C-8781-0A96DF652AD4}"/>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bwMode="auto">
            <a:xfrm>
              <a:off x="913455" y="208401"/>
              <a:ext cx="1087812" cy="441084"/>
            </a:xfrm>
            <a:prstGeom prst="rect">
              <a:avLst/>
            </a:prstGeom>
            <a:ln>
              <a:noFill/>
            </a:ln>
            <a:extLst>
              <a:ext uri="{53640926-AAD7-44D8-BBD7-CCE9431645EC}">
                <a14:shadowObscured xmlns:a14="http://schemas.microsoft.com/office/drawing/2010/main"/>
              </a:ext>
            </a:extLst>
          </p:spPr>
        </p:pic>
      </p:grpSp>
      <p:sp>
        <p:nvSpPr>
          <p:cNvPr id="12" name="Text Placeholder 2">
            <a:extLst>
              <a:ext uri="{FF2B5EF4-FFF2-40B4-BE49-F238E27FC236}">
                <a16:creationId xmlns:a16="http://schemas.microsoft.com/office/drawing/2014/main" id="{0B8C946C-DC01-483A-8A64-6B3B8B6D0DCF}"/>
              </a:ext>
            </a:extLst>
          </p:cNvPr>
          <p:cNvSpPr>
            <a:spLocks noGrp="1"/>
          </p:cNvSpPr>
          <p:nvPr>
            <p:ph type="body" sz="quarter" idx="11" hasCustomPrompt="1"/>
          </p:nvPr>
        </p:nvSpPr>
        <p:spPr>
          <a:xfrm>
            <a:off x="573130" y="4797027"/>
            <a:ext cx="8127406" cy="805343"/>
          </a:xfrm>
          <a:prstGeom prst="rect">
            <a:avLst/>
          </a:prstGeom>
        </p:spPr>
        <p:txBody>
          <a:bodyPr/>
          <a:lstStyle>
            <a:lvl1pPr marL="0" indent="0">
              <a:buNone/>
              <a:defRPr sz="3400" baseline="0">
                <a:solidFill>
                  <a:srgbClr val="69BC9E"/>
                </a:solidFill>
                <a:latin typeface="Franklin Gothic Medium" panose="020B0603020102020204" pitchFamily="34" charset="0"/>
                <a:ea typeface="Franklin Gothic Medium" panose="020B0603020102020204" pitchFamily="34" charset="0"/>
                <a:cs typeface="Franklin Gothic Medium" panose="020B0603020102020204" pitchFamily="34" charset="0"/>
              </a:defRPr>
            </a:lvl1pPr>
          </a:lstStyle>
          <a:p>
            <a:pPr lvl="0"/>
            <a:r>
              <a:rPr lang="en-US" dirty="0"/>
              <a:t>Title for presentation goes here</a:t>
            </a:r>
          </a:p>
        </p:txBody>
      </p:sp>
      <p:sp>
        <p:nvSpPr>
          <p:cNvPr id="13" name="Text Placeholder 4">
            <a:extLst>
              <a:ext uri="{FF2B5EF4-FFF2-40B4-BE49-F238E27FC236}">
                <a16:creationId xmlns:a16="http://schemas.microsoft.com/office/drawing/2014/main" id="{D980D520-F489-4D73-8CC4-952AE5ADC5EA}"/>
              </a:ext>
            </a:extLst>
          </p:cNvPr>
          <p:cNvSpPr>
            <a:spLocks noGrp="1"/>
          </p:cNvSpPr>
          <p:nvPr>
            <p:ph type="body" sz="quarter" idx="14" hasCustomPrompt="1"/>
          </p:nvPr>
        </p:nvSpPr>
        <p:spPr>
          <a:xfrm>
            <a:off x="573131" y="5602370"/>
            <a:ext cx="4699624" cy="887667"/>
          </a:xfrm>
          <a:prstGeom prst="rect">
            <a:avLst/>
          </a:prstGeom>
        </p:spPr>
        <p:txBody>
          <a:bodyPr/>
          <a:lstStyle>
            <a:lvl1pPr marL="0" marR="0" indent="0" defTabSz="914400" eaLnBrk="1" fontAlgn="auto" latinLnBrk="0" hangingPunct="1">
              <a:lnSpc>
                <a:spcPct val="100000"/>
              </a:lnSpc>
              <a:spcBef>
                <a:spcPts val="0"/>
              </a:spcBef>
              <a:spcAft>
                <a:spcPts val="0"/>
              </a:spcAft>
              <a:buClrTx/>
              <a:buSzTx/>
              <a:buFontTx/>
              <a:buNone/>
              <a:tabLst/>
              <a:defRPr sz="1800">
                <a:latin typeface="Arial" panose="020B0604020202020204" pitchFamily="34" charset="0"/>
                <a:ea typeface="Arial" panose="020B0604020202020204" pitchFamily="34" charset="0"/>
                <a:cs typeface="Arial" panose="020B0604020202020204" pitchFamily="34" charset="0"/>
              </a:defRPr>
            </a:lvl1pPr>
            <a:lvl2pPr marL="800100" indent="-342900">
              <a:buFont typeface="Arial" panose="020B0604020202020204" pitchFamily="34" charset="0"/>
              <a:buChar char="•"/>
              <a:defRPr sz="1800">
                <a:latin typeface="Century Gothic" charset="0"/>
                <a:ea typeface="Arial" panose="020B0604020202020204" pitchFamily="34" charset="0"/>
                <a:cs typeface="Century Gothic" charset="0"/>
              </a:defRPr>
            </a:lvl2pPr>
            <a:lvl3pPr marL="914400" indent="0">
              <a:buFont typeface="Arial" panose="020B0604020202020204" pitchFamily="34" charset="0"/>
              <a:buNone/>
              <a:defRPr>
                <a:latin typeface="Century Gothic" charset="0"/>
                <a:ea typeface="Arial" panose="020B0604020202020204" pitchFamily="34" charset="0"/>
                <a:cs typeface="Century Gothic" charset="0"/>
              </a:defRPr>
            </a:lvl3pPr>
            <a:lvl4pPr marL="1371600" indent="0">
              <a:buFont typeface="Arial" panose="020B0604020202020204" pitchFamily="34" charset="0"/>
              <a:buNone/>
              <a:defRPr>
                <a:latin typeface="Century Gothic" charset="0"/>
                <a:ea typeface="Arial" panose="020B0604020202020204" pitchFamily="34" charset="0"/>
                <a:cs typeface="Century Gothic" charset="0"/>
              </a:defRPr>
            </a:lvl4pPr>
            <a:lvl5pPr marL="1828800" indent="0">
              <a:buFont typeface="Arial" panose="020B0604020202020204" pitchFamily="34" charset="0"/>
              <a:buNone/>
              <a:defRPr>
                <a:latin typeface="Century Gothic" charset="0"/>
                <a:ea typeface="Arial" panose="020B0604020202020204" pitchFamily="34" charset="0"/>
                <a:cs typeface="Century Gothic" charset="0"/>
              </a:defRPr>
            </a:lvl5pPr>
          </a:lstStyle>
          <a:p>
            <a:r>
              <a:rPr lang="en-US" dirty="0"/>
              <a:t>Name, Data for Impact</a:t>
            </a:r>
          </a:p>
          <a:p>
            <a:r>
              <a:rPr lang="en-US" dirty="0"/>
              <a:t>Meeting or event</a:t>
            </a:r>
          </a:p>
          <a:p>
            <a:r>
              <a:rPr lang="en-US" dirty="0"/>
              <a:t>Date</a:t>
            </a:r>
          </a:p>
        </p:txBody>
      </p:sp>
      <p:grpSp>
        <p:nvGrpSpPr>
          <p:cNvPr id="14" name="Group 13">
            <a:extLst>
              <a:ext uri="{FF2B5EF4-FFF2-40B4-BE49-F238E27FC236}">
                <a16:creationId xmlns:a16="http://schemas.microsoft.com/office/drawing/2014/main" id="{5902B989-B134-4B97-AD45-592A588273D0}"/>
              </a:ext>
            </a:extLst>
          </p:cNvPr>
          <p:cNvGrpSpPr/>
          <p:nvPr userDrawn="1"/>
        </p:nvGrpSpPr>
        <p:grpSpPr>
          <a:xfrm>
            <a:off x="0" y="1239998"/>
            <a:ext cx="6060419" cy="2947272"/>
            <a:chOff x="0" y="1239998"/>
            <a:chExt cx="6060419" cy="2947272"/>
          </a:xfrm>
        </p:grpSpPr>
        <p:grpSp>
          <p:nvGrpSpPr>
            <p:cNvPr id="4" name="Group 3">
              <a:extLst>
                <a:ext uri="{FF2B5EF4-FFF2-40B4-BE49-F238E27FC236}">
                  <a16:creationId xmlns:a16="http://schemas.microsoft.com/office/drawing/2014/main" id="{00F08213-9F49-453A-9461-49C9613C08C7}"/>
                </a:ext>
              </a:extLst>
            </p:cNvPr>
            <p:cNvGrpSpPr/>
            <p:nvPr userDrawn="1"/>
          </p:nvGrpSpPr>
          <p:grpSpPr>
            <a:xfrm>
              <a:off x="3113147" y="1239998"/>
              <a:ext cx="2947272" cy="2947272"/>
              <a:chOff x="3113147" y="1239998"/>
              <a:chExt cx="2947272" cy="2947272"/>
            </a:xfrm>
          </p:grpSpPr>
          <p:sp>
            <p:nvSpPr>
              <p:cNvPr id="2" name="Rectangle 1">
                <a:extLst>
                  <a:ext uri="{FF2B5EF4-FFF2-40B4-BE49-F238E27FC236}">
                    <a16:creationId xmlns:a16="http://schemas.microsoft.com/office/drawing/2014/main" id="{33C550F7-8802-49F0-9831-FA3261292C86}"/>
                  </a:ext>
                </a:extLst>
              </p:cNvPr>
              <p:cNvSpPr/>
              <p:nvPr userDrawn="1"/>
            </p:nvSpPr>
            <p:spPr>
              <a:xfrm>
                <a:off x="3113147" y="1239998"/>
                <a:ext cx="2947272" cy="2947272"/>
              </a:xfrm>
              <a:prstGeom prst="rect">
                <a:avLst/>
              </a:prstGeom>
              <a:solidFill>
                <a:srgbClr val="69BC9E"/>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Oval 2">
                <a:extLst>
                  <a:ext uri="{FF2B5EF4-FFF2-40B4-BE49-F238E27FC236}">
                    <a16:creationId xmlns:a16="http://schemas.microsoft.com/office/drawing/2014/main" id="{E4AB1678-1F80-403D-97B2-F530694064CD}"/>
                  </a:ext>
                </a:extLst>
              </p:cNvPr>
              <p:cNvSpPr/>
              <p:nvPr userDrawn="1"/>
            </p:nvSpPr>
            <p:spPr>
              <a:xfrm>
                <a:off x="3128779" y="1255630"/>
                <a:ext cx="2916009" cy="2916009"/>
              </a:xfrm>
              <a:prstGeom prst="ellipse">
                <a:avLst/>
              </a:prstGeom>
              <a:solidFill>
                <a:schemeClr val="bg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cxnSp>
          <p:nvCxnSpPr>
            <p:cNvPr id="6" name="Straight Connector 5">
              <a:extLst>
                <a:ext uri="{FF2B5EF4-FFF2-40B4-BE49-F238E27FC236}">
                  <a16:creationId xmlns:a16="http://schemas.microsoft.com/office/drawing/2014/main" id="{0E00814E-2D53-4B48-ADDB-7CD60361BB3F}"/>
                </a:ext>
              </a:extLst>
            </p:cNvPr>
            <p:cNvCxnSpPr/>
            <p:nvPr userDrawn="1"/>
          </p:nvCxnSpPr>
          <p:spPr>
            <a:xfrm>
              <a:off x="0" y="2713634"/>
              <a:ext cx="4572000"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sp>
          <p:nvSpPr>
            <p:cNvPr id="7" name="Oval 6">
              <a:extLst>
                <a:ext uri="{FF2B5EF4-FFF2-40B4-BE49-F238E27FC236}">
                  <a16:creationId xmlns:a16="http://schemas.microsoft.com/office/drawing/2014/main" id="{E7C63AE8-CF48-4135-A0C2-DA668EAEB7DC}"/>
                </a:ext>
              </a:extLst>
            </p:cNvPr>
            <p:cNvSpPr/>
            <p:nvPr userDrawn="1"/>
          </p:nvSpPr>
          <p:spPr>
            <a:xfrm>
              <a:off x="4510256" y="2637107"/>
              <a:ext cx="153054" cy="153054"/>
            </a:xfrm>
            <a:prstGeom prst="ellipse">
              <a:avLst/>
            </a:prstGeom>
            <a:solidFill>
              <a:schemeClr val="bg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pic>
        <p:nvPicPr>
          <p:cNvPr id="15" name="Picture 14" descr="A picture containing text, clipart, vector graphics, sign&#10;&#10;Description automatically generated">
            <a:extLst>
              <a:ext uri="{FF2B5EF4-FFF2-40B4-BE49-F238E27FC236}">
                <a16:creationId xmlns:a16="http://schemas.microsoft.com/office/drawing/2014/main" id="{DA04E40B-7111-46C2-88B2-0BDCC71F42F6}"/>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8080939" y="6132476"/>
            <a:ext cx="707520" cy="396572"/>
          </a:xfrm>
          <a:prstGeom prst="rect">
            <a:avLst/>
          </a:prstGeom>
        </p:spPr>
      </p:pic>
    </p:spTree>
    <p:extLst>
      <p:ext uri="{BB962C8B-B14F-4D97-AF65-F5344CB8AC3E}">
        <p14:creationId xmlns:p14="http://schemas.microsoft.com/office/powerpoint/2010/main" val="138082626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a:prstGeom prst="rect">
            <a:avLst/>
          </a:prstGeom>
        </p:spPr>
        <p:txBody>
          <a:bodyPr vert="eaVert"/>
          <a:lstStyle>
            <a:lvl1pPr>
              <a:defRPr sz="3600">
                <a:solidFill>
                  <a:srgbClr val="69BC9E"/>
                </a:solidFill>
                <a:latin typeface="Franklin Gothic Medium" panose="020B0603020102020204" pitchFamily="34" charset="0"/>
              </a:defRPr>
            </a:lvl1pPr>
          </a:lstStyle>
          <a:p>
            <a:r>
              <a:rPr lang="en-US" dirty="0"/>
              <a:t>Click to edit Master title style</a:t>
            </a:r>
          </a:p>
        </p:txBody>
      </p:sp>
      <p:sp>
        <p:nvSpPr>
          <p:cNvPr id="3" name="Vertical Text Placeholder 2"/>
          <p:cNvSpPr>
            <a:spLocks noGrp="1"/>
          </p:cNvSpPr>
          <p:nvPr>
            <p:ph type="body" orient="vert" idx="1"/>
          </p:nvPr>
        </p:nvSpPr>
        <p:spPr>
          <a:xfrm>
            <a:off x="628650" y="365125"/>
            <a:ext cx="5800725" cy="5811838"/>
          </a:xfrm>
          <a:prstGeom prst="rect">
            <a:avLst/>
          </a:prstGeom>
        </p:spPr>
        <p:txBody>
          <a:bodyPr vert="eaVert"/>
          <a:lstStyle>
            <a:lvl1pPr>
              <a:defRPr>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421856994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7" name="Text Placeholder 2">
            <a:extLst>
              <a:ext uri="{FF2B5EF4-FFF2-40B4-BE49-F238E27FC236}">
                <a16:creationId xmlns:a16="http://schemas.microsoft.com/office/drawing/2014/main" id="{04838892-4354-4271-8CDC-1DEF1324DED2}"/>
              </a:ext>
            </a:extLst>
          </p:cNvPr>
          <p:cNvSpPr>
            <a:spLocks noGrp="1"/>
          </p:cNvSpPr>
          <p:nvPr>
            <p:ph type="body" sz="quarter" idx="11" hasCustomPrompt="1"/>
          </p:nvPr>
        </p:nvSpPr>
        <p:spPr>
          <a:xfrm>
            <a:off x="279931" y="3678693"/>
            <a:ext cx="9264068" cy="838196"/>
          </a:xfrm>
          <a:prstGeom prst="rect">
            <a:avLst/>
          </a:prstGeom>
        </p:spPr>
        <p:txBody>
          <a:bodyPr/>
          <a:lstStyle>
            <a:lvl1pPr marL="0" indent="0">
              <a:buNone/>
              <a:defRPr sz="3400" baseline="0">
                <a:solidFill>
                  <a:srgbClr val="69BC9E"/>
                </a:solidFill>
                <a:latin typeface="Franklin Gothic Medium" panose="020B0603020102020204" pitchFamily="34" charset="0"/>
                <a:ea typeface="Franklin Gothic Medium" panose="020B0603020102020204" pitchFamily="34" charset="0"/>
                <a:cs typeface="Franklin Gothic Medium" panose="020B0603020102020204" pitchFamily="34" charset="0"/>
              </a:defRPr>
            </a:lvl1pPr>
          </a:lstStyle>
          <a:p>
            <a:pPr lvl="0"/>
            <a:r>
              <a:rPr lang="en-US" dirty="0"/>
              <a:t>Title goes here</a:t>
            </a:r>
          </a:p>
        </p:txBody>
      </p:sp>
      <p:sp>
        <p:nvSpPr>
          <p:cNvPr id="8" name="Text Placeholder 4">
            <a:extLst>
              <a:ext uri="{FF2B5EF4-FFF2-40B4-BE49-F238E27FC236}">
                <a16:creationId xmlns:a16="http://schemas.microsoft.com/office/drawing/2014/main" id="{39FD2566-4520-4F24-839C-6C444AD412F6}"/>
              </a:ext>
            </a:extLst>
          </p:cNvPr>
          <p:cNvSpPr>
            <a:spLocks noGrp="1"/>
          </p:cNvSpPr>
          <p:nvPr>
            <p:ph type="body" sz="quarter" idx="14" hasCustomPrompt="1"/>
          </p:nvPr>
        </p:nvSpPr>
        <p:spPr>
          <a:xfrm>
            <a:off x="279931" y="4636282"/>
            <a:ext cx="2669309" cy="2057393"/>
          </a:xfrm>
          <a:prstGeom prst="rect">
            <a:avLst/>
          </a:prstGeom>
        </p:spPr>
        <p:txBody>
          <a:bodyPr/>
          <a:lstStyle>
            <a:lvl1pPr>
              <a:defRPr sz="2400">
                <a:latin typeface="Arial" panose="020B0604020202020204" pitchFamily="34" charset="0"/>
                <a:ea typeface="Arial" panose="020B0604020202020204" pitchFamily="34" charset="0"/>
                <a:cs typeface="Arial" panose="020B0604020202020204" pitchFamily="34" charset="0"/>
              </a:defRPr>
            </a:lvl1pPr>
            <a:lvl2pPr marL="800100" indent="-342900">
              <a:buFont typeface="Arial" panose="020B0604020202020204" pitchFamily="34" charset="0"/>
              <a:buChar char="•"/>
              <a:defRPr sz="1800">
                <a:latin typeface="Century Gothic" charset="0"/>
                <a:ea typeface="Arial" panose="020B0604020202020204" pitchFamily="34" charset="0"/>
                <a:cs typeface="Century Gothic" charset="0"/>
              </a:defRPr>
            </a:lvl2pPr>
            <a:lvl3pPr marL="914400" indent="0">
              <a:buFont typeface="Arial" panose="020B0604020202020204" pitchFamily="34" charset="0"/>
              <a:buNone/>
              <a:defRPr>
                <a:latin typeface="Century Gothic" charset="0"/>
                <a:ea typeface="Arial" panose="020B0604020202020204" pitchFamily="34" charset="0"/>
                <a:cs typeface="Century Gothic" charset="0"/>
              </a:defRPr>
            </a:lvl3pPr>
            <a:lvl4pPr marL="1371600" indent="0">
              <a:buFont typeface="Arial" panose="020B0604020202020204" pitchFamily="34" charset="0"/>
              <a:buNone/>
              <a:defRPr>
                <a:latin typeface="Century Gothic" charset="0"/>
                <a:ea typeface="Arial" panose="020B0604020202020204" pitchFamily="34" charset="0"/>
                <a:cs typeface="Century Gothic" charset="0"/>
              </a:defRPr>
            </a:lvl4pPr>
            <a:lvl5pPr marL="1828800" indent="0">
              <a:buFont typeface="Arial" panose="020B0604020202020204" pitchFamily="34" charset="0"/>
              <a:buNone/>
              <a:defRPr>
                <a:latin typeface="Century Gothic" charset="0"/>
                <a:ea typeface="Arial" panose="020B0604020202020204" pitchFamily="34" charset="0"/>
                <a:cs typeface="Century Gothic" charset="0"/>
              </a:defRPr>
            </a:lvl5pPr>
          </a:lstStyle>
          <a:p>
            <a:pPr lvl="0"/>
            <a:r>
              <a:rPr lang="en-US" dirty="0"/>
              <a:t>Type text here</a:t>
            </a:r>
          </a:p>
          <a:p>
            <a:pPr lvl="1"/>
            <a:r>
              <a:rPr lang="en-US" dirty="0"/>
              <a:t>Type text here</a:t>
            </a:r>
          </a:p>
        </p:txBody>
      </p:sp>
      <p:sp>
        <p:nvSpPr>
          <p:cNvPr id="9" name="Text Placeholder 4">
            <a:extLst>
              <a:ext uri="{FF2B5EF4-FFF2-40B4-BE49-F238E27FC236}">
                <a16:creationId xmlns:a16="http://schemas.microsoft.com/office/drawing/2014/main" id="{18650970-2460-49EF-8F07-1EA4CC914C2C}"/>
              </a:ext>
            </a:extLst>
          </p:cNvPr>
          <p:cNvSpPr>
            <a:spLocks noGrp="1"/>
          </p:cNvSpPr>
          <p:nvPr>
            <p:ph type="body" sz="quarter" idx="15" hasCustomPrompt="1"/>
          </p:nvPr>
        </p:nvSpPr>
        <p:spPr>
          <a:xfrm>
            <a:off x="3237345" y="4622157"/>
            <a:ext cx="2669309" cy="2057393"/>
          </a:xfrm>
          <a:prstGeom prst="rect">
            <a:avLst/>
          </a:prstGeom>
        </p:spPr>
        <p:txBody>
          <a:bodyPr/>
          <a:lstStyle>
            <a:lvl1pPr>
              <a:defRPr sz="2400">
                <a:latin typeface="Arial" panose="020B0604020202020204" pitchFamily="34" charset="0"/>
                <a:ea typeface="Arial" panose="020B0604020202020204" pitchFamily="34" charset="0"/>
                <a:cs typeface="Arial" panose="020B0604020202020204" pitchFamily="34" charset="0"/>
              </a:defRPr>
            </a:lvl1pPr>
            <a:lvl2pPr marL="800100" indent="-342900">
              <a:buFont typeface="Arial" panose="020B0604020202020204" pitchFamily="34" charset="0"/>
              <a:buChar char="•"/>
              <a:defRPr sz="1800">
                <a:latin typeface="Century Gothic" charset="0"/>
                <a:ea typeface="Arial" panose="020B0604020202020204" pitchFamily="34" charset="0"/>
                <a:cs typeface="Century Gothic" charset="0"/>
              </a:defRPr>
            </a:lvl2pPr>
            <a:lvl3pPr marL="914400" indent="0">
              <a:buFont typeface="Arial" panose="020B0604020202020204" pitchFamily="34" charset="0"/>
              <a:buNone/>
              <a:defRPr>
                <a:latin typeface="Century Gothic" charset="0"/>
                <a:ea typeface="Arial" panose="020B0604020202020204" pitchFamily="34" charset="0"/>
                <a:cs typeface="Century Gothic" charset="0"/>
              </a:defRPr>
            </a:lvl3pPr>
            <a:lvl4pPr marL="1371600" indent="0">
              <a:buFont typeface="Arial" panose="020B0604020202020204" pitchFamily="34" charset="0"/>
              <a:buNone/>
              <a:defRPr>
                <a:latin typeface="Century Gothic" charset="0"/>
                <a:ea typeface="Arial" panose="020B0604020202020204" pitchFamily="34" charset="0"/>
                <a:cs typeface="Century Gothic" charset="0"/>
              </a:defRPr>
            </a:lvl4pPr>
            <a:lvl5pPr marL="1828800" indent="0">
              <a:buFont typeface="Arial" panose="020B0604020202020204" pitchFamily="34" charset="0"/>
              <a:buNone/>
              <a:defRPr>
                <a:latin typeface="Century Gothic" charset="0"/>
                <a:ea typeface="Arial" panose="020B0604020202020204" pitchFamily="34" charset="0"/>
                <a:cs typeface="Century Gothic" charset="0"/>
              </a:defRPr>
            </a:lvl5pPr>
          </a:lstStyle>
          <a:p>
            <a:pPr lvl="0"/>
            <a:r>
              <a:rPr lang="en-US" dirty="0"/>
              <a:t>Type text here</a:t>
            </a:r>
          </a:p>
          <a:p>
            <a:pPr lvl="1"/>
            <a:r>
              <a:rPr lang="en-US" dirty="0"/>
              <a:t>Type text here</a:t>
            </a:r>
          </a:p>
        </p:txBody>
      </p:sp>
      <p:sp>
        <p:nvSpPr>
          <p:cNvPr id="10" name="Text Placeholder 4">
            <a:extLst>
              <a:ext uri="{FF2B5EF4-FFF2-40B4-BE49-F238E27FC236}">
                <a16:creationId xmlns:a16="http://schemas.microsoft.com/office/drawing/2014/main" id="{88395AEE-10C9-4118-8810-24BC03B1B5EA}"/>
              </a:ext>
            </a:extLst>
          </p:cNvPr>
          <p:cNvSpPr>
            <a:spLocks noGrp="1"/>
          </p:cNvSpPr>
          <p:nvPr>
            <p:ph type="body" sz="quarter" idx="16" hasCustomPrompt="1"/>
          </p:nvPr>
        </p:nvSpPr>
        <p:spPr>
          <a:xfrm>
            <a:off x="6170693" y="4615344"/>
            <a:ext cx="2669309" cy="2057393"/>
          </a:xfrm>
          <a:prstGeom prst="rect">
            <a:avLst/>
          </a:prstGeom>
        </p:spPr>
        <p:txBody>
          <a:bodyPr/>
          <a:lstStyle>
            <a:lvl1pPr>
              <a:defRPr sz="2400">
                <a:latin typeface="Arial" panose="020B0604020202020204" pitchFamily="34" charset="0"/>
                <a:ea typeface="Arial" panose="020B0604020202020204" pitchFamily="34" charset="0"/>
                <a:cs typeface="Arial" panose="020B0604020202020204" pitchFamily="34" charset="0"/>
              </a:defRPr>
            </a:lvl1pPr>
            <a:lvl2pPr marL="800100" indent="-342900">
              <a:buFont typeface="Arial" panose="020B0604020202020204" pitchFamily="34" charset="0"/>
              <a:buChar char="•"/>
              <a:defRPr sz="1800">
                <a:latin typeface="Century Gothic" charset="0"/>
                <a:ea typeface="Arial" panose="020B0604020202020204" pitchFamily="34" charset="0"/>
                <a:cs typeface="Century Gothic" charset="0"/>
              </a:defRPr>
            </a:lvl2pPr>
            <a:lvl3pPr marL="914400" indent="0">
              <a:buFont typeface="Arial" panose="020B0604020202020204" pitchFamily="34" charset="0"/>
              <a:buNone/>
              <a:defRPr>
                <a:latin typeface="Century Gothic" charset="0"/>
                <a:ea typeface="Arial" panose="020B0604020202020204" pitchFamily="34" charset="0"/>
                <a:cs typeface="Century Gothic" charset="0"/>
              </a:defRPr>
            </a:lvl3pPr>
            <a:lvl4pPr marL="1371600" indent="0">
              <a:buFont typeface="Arial" panose="020B0604020202020204" pitchFamily="34" charset="0"/>
              <a:buNone/>
              <a:defRPr>
                <a:latin typeface="Century Gothic" charset="0"/>
                <a:ea typeface="Arial" panose="020B0604020202020204" pitchFamily="34" charset="0"/>
                <a:cs typeface="Century Gothic" charset="0"/>
              </a:defRPr>
            </a:lvl4pPr>
            <a:lvl5pPr marL="1828800" indent="0">
              <a:buFont typeface="Arial" panose="020B0604020202020204" pitchFamily="34" charset="0"/>
              <a:buNone/>
              <a:defRPr>
                <a:latin typeface="Century Gothic" charset="0"/>
                <a:ea typeface="Arial" panose="020B0604020202020204" pitchFamily="34" charset="0"/>
                <a:cs typeface="Century Gothic" charset="0"/>
              </a:defRPr>
            </a:lvl5pPr>
          </a:lstStyle>
          <a:p>
            <a:pPr lvl="0"/>
            <a:r>
              <a:rPr lang="en-US" dirty="0"/>
              <a:t>Type text here</a:t>
            </a:r>
          </a:p>
          <a:p>
            <a:pPr lvl="1"/>
            <a:r>
              <a:rPr lang="en-US" dirty="0"/>
              <a:t>Type text here</a:t>
            </a:r>
          </a:p>
        </p:txBody>
      </p:sp>
      <p:sp>
        <p:nvSpPr>
          <p:cNvPr id="13" name="Picture Placeholder 7">
            <a:extLst>
              <a:ext uri="{FF2B5EF4-FFF2-40B4-BE49-F238E27FC236}">
                <a16:creationId xmlns:a16="http://schemas.microsoft.com/office/drawing/2014/main" id="{F237877E-E340-4D52-97B7-EF4032D9BE08}"/>
              </a:ext>
            </a:extLst>
          </p:cNvPr>
          <p:cNvSpPr>
            <a:spLocks noGrp="1"/>
          </p:cNvSpPr>
          <p:nvPr>
            <p:ph type="pic" sz="quarter" idx="10" hasCustomPrompt="1"/>
          </p:nvPr>
        </p:nvSpPr>
        <p:spPr>
          <a:xfrm>
            <a:off x="-3924" y="0"/>
            <a:ext cx="9147924" cy="3363985"/>
          </a:xfrm>
          <a:prstGeom prst="rect">
            <a:avLst/>
          </a:prstGeom>
          <a:solidFill>
            <a:schemeClr val="bg2"/>
          </a:solidFill>
        </p:spPr>
        <p:txBody>
          <a:bodyPr/>
          <a:lstStyle>
            <a:lvl1pPr marL="0" indent="0" algn="ctr">
              <a:buNone/>
              <a:defRPr/>
            </a:lvl1pPr>
          </a:lstStyle>
          <a:p>
            <a:br>
              <a:rPr lang="en-US" dirty="0"/>
            </a:br>
            <a:br>
              <a:rPr lang="en-US" dirty="0"/>
            </a:br>
            <a:br>
              <a:rPr lang="en-US" dirty="0"/>
            </a:br>
            <a:br>
              <a:rPr lang="en-US" dirty="0"/>
            </a:br>
            <a:br>
              <a:rPr lang="en-US" dirty="0"/>
            </a:br>
            <a:r>
              <a:rPr lang="en-US" dirty="0"/>
              <a:t>Right-click to add image or click icon </a:t>
            </a:r>
          </a:p>
        </p:txBody>
      </p:sp>
    </p:spTree>
    <p:extLst>
      <p:ext uri="{BB962C8B-B14F-4D97-AF65-F5344CB8AC3E}">
        <p14:creationId xmlns:p14="http://schemas.microsoft.com/office/powerpoint/2010/main" val="329146182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7" name="Text Placeholder 2">
            <a:extLst>
              <a:ext uri="{FF2B5EF4-FFF2-40B4-BE49-F238E27FC236}">
                <a16:creationId xmlns:a16="http://schemas.microsoft.com/office/drawing/2014/main" id="{04838892-4354-4271-8CDC-1DEF1324DED2}"/>
              </a:ext>
            </a:extLst>
          </p:cNvPr>
          <p:cNvSpPr>
            <a:spLocks noGrp="1"/>
          </p:cNvSpPr>
          <p:nvPr>
            <p:ph type="body" sz="quarter" idx="11" hasCustomPrompt="1"/>
          </p:nvPr>
        </p:nvSpPr>
        <p:spPr>
          <a:xfrm>
            <a:off x="4118994" y="859872"/>
            <a:ext cx="4127383" cy="855678"/>
          </a:xfrm>
          <a:prstGeom prst="rect">
            <a:avLst/>
          </a:prstGeom>
        </p:spPr>
        <p:txBody>
          <a:bodyPr/>
          <a:lstStyle>
            <a:lvl1pPr marL="0" indent="0">
              <a:buNone/>
              <a:defRPr sz="3400" baseline="0">
                <a:solidFill>
                  <a:srgbClr val="69BC9E"/>
                </a:solidFill>
                <a:latin typeface="Franklin Gothic Medium" panose="020B0603020102020204" pitchFamily="34" charset="0"/>
                <a:ea typeface="Franklin Gothic Medium" panose="020B0603020102020204" pitchFamily="34" charset="0"/>
                <a:cs typeface="Franklin Gothic Medium" panose="020B0603020102020204" pitchFamily="34" charset="0"/>
              </a:defRPr>
            </a:lvl1pPr>
          </a:lstStyle>
          <a:p>
            <a:pPr lvl="0"/>
            <a:r>
              <a:rPr lang="en-US" dirty="0"/>
              <a:t>Title goes here</a:t>
            </a:r>
          </a:p>
        </p:txBody>
      </p:sp>
      <p:sp>
        <p:nvSpPr>
          <p:cNvPr id="10" name="Text Placeholder 4">
            <a:extLst>
              <a:ext uri="{FF2B5EF4-FFF2-40B4-BE49-F238E27FC236}">
                <a16:creationId xmlns:a16="http://schemas.microsoft.com/office/drawing/2014/main" id="{88395AEE-10C9-4118-8810-24BC03B1B5EA}"/>
              </a:ext>
            </a:extLst>
          </p:cNvPr>
          <p:cNvSpPr>
            <a:spLocks noGrp="1"/>
          </p:cNvSpPr>
          <p:nvPr>
            <p:ph type="body" sz="quarter" idx="16" hasCustomPrompt="1"/>
          </p:nvPr>
        </p:nvSpPr>
        <p:spPr>
          <a:xfrm>
            <a:off x="4118994" y="1805032"/>
            <a:ext cx="3812797" cy="3287085"/>
          </a:xfrm>
          <a:prstGeom prst="rect">
            <a:avLst/>
          </a:prstGeom>
        </p:spPr>
        <p:txBody>
          <a:bodyPr/>
          <a:lstStyle>
            <a:lvl1pPr>
              <a:defRPr sz="2400">
                <a:latin typeface="Arial" panose="020B0604020202020204" pitchFamily="34" charset="0"/>
                <a:ea typeface="Arial" panose="020B0604020202020204" pitchFamily="34" charset="0"/>
                <a:cs typeface="Arial" panose="020B0604020202020204" pitchFamily="34" charset="0"/>
              </a:defRPr>
            </a:lvl1pPr>
            <a:lvl2pPr marL="800100" indent="-342900">
              <a:buFont typeface="Arial" panose="020B0604020202020204" pitchFamily="34" charset="0"/>
              <a:buChar char="•"/>
              <a:defRPr sz="1800">
                <a:latin typeface="Century Gothic" charset="0"/>
                <a:ea typeface="Arial" panose="020B0604020202020204" pitchFamily="34" charset="0"/>
                <a:cs typeface="Century Gothic" charset="0"/>
              </a:defRPr>
            </a:lvl2pPr>
            <a:lvl3pPr marL="1257300" indent="-342900">
              <a:buFont typeface="Arial" panose="020B0604020202020204" pitchFamily="34" charset="0"/>
              <a:buChar char="•"/>
              <a:defRPr>
                <a:latin typeface="Century Gothic" charset="0"/>
                <a:ea typeface="Arial" panose="020B0604020202020204" pitchFamily="34" charset="0"/>
                <a:cs typeface="Century Gothic" charset="0"/>
              </a:defRPr>
            </a:lvl3pPr>
            <a:lvl4pPr marL="1657350" indent="-285750">
              <a:buFont typeface="Arial" panose="020B0604020202020204" pitchFamily="34" charset="0"/>
              <a:buChar char="•"/>
              <a:defRPr>
                <a:latin typeface="Century Gothic" charset="0"/>
                <a:ea typeface="Arial" panose="020B0604020202020204" pitchFamily="34" charset="0"/>
                <a:cs typeface="Century Gothic" charset="0"/>
              </a:defRPr>
            </a:lvl4pPr>
            <a:lvl5pPr marL="2114550" indent="-285750">
              <a:buFont typeface="Arial" panose="020B0604020202020204" pitchFamily="34" charset="0"/>
              <a:buChar char="•"/>
              <a:defRPr>
                <a:latin typeface="Century Gothic" charset="0"/>
                <a:ea typeface="Arial" panose="020B0604020202020204" pitchFamily="34" charset="0"/>
                <a:cs typeface="Century Gothic" charset="0"/>
              </a:defRPr>
            </a:lvl5pPr>
          </a:lstStyle>
          <a:p>
            <a:pPr lvl="0"/>
            <a:r>
              <a:rPr lang="en-US" dirty="0"/>
              <a:t>Type text here</a:t>
            </a:r>
          </a:p>
          <a:p>
            <a:pPr lvl="1"/>
            <a:r>
              <a:rPr lang="en-US" dirty="0"/>
              <a:t>Type text here</a:t>
            </a:r>
          </a:p>
          <a:p>
            <a:pPr lvl="2"/>
            <a:r>
              <a:rPr lang="en-US" dirty="0"/>
              <a:t>Third level</a:t>
            </a:r>
          </a:p>
          <a:p>
            <a:pPr lvl="3"/>
            <a:r>
              <a:rPr lang="en-US" dirty="0"/>
              <a:t>Fourth level</a:t>
            </a:r>
          </a:p>
          <a:p>
            <a:pPr lvl="4"/>
            <a:r>
              <a:rPr lang="en-US" dirty="0"/>
              <a:t>Fifth level</a:t>
            </a:r>
          </a:p>
        </p:txBody>
      </p:sp>
      <p:sp>
        <p:nvSpPr>
          <p:cNvPr id="13" name="Picture Placeholder 7">
            <a:extLst>
              <a:ext uri="{FF2B5EF4-FFF2-40B4-BE49-F238E27FC236}">
                <a16:creationId xmlns:a16="http://schemas.microsoft.com/office/drawing/2014/main" id="{F237877E-E340-4D52-97B7-EF4032D9BE08}"/>
              </a:ext>
            </a:extLst>
          </p:cNvPr>
          <p:cNvSpPr>
            <a:spLocks noGrp="1"/>
          </p:cNvSpPr>
          <p:nvPr>
            <p:ph type="pic" sz="quarter" idx="10" hasCustomPrompt="1"/>
          </p:nvPr>
        </p:nvSpPr>
        <p:spPr>
          <a:xfrm>
            <a:off x="-3924" y="0"/>
            <a:ext cx="3556662" cy="6858000"/>
          </a:xfrm>
          <a:prstGeom prst="rect">
            <a:avLst/>
          </a:prstGeom>
          <a:solidFill>
            <a:schemeClr val="bg2"/>
          </a:solidFill>
        </p:spPr>
        <p:txBody>
          <a:bodyPr/>
          <a:lstStyle>
            <a:lvl1pPr marL="0" indent="0" algn="ctr">
              <a:buNone/>
              <a:defRPr/>
            </a:lvl1pPr>
          </a:lstStyle>
          <a:p>
            <a:br>
              <a:rPr lang="en-US" dirty="0"/>
            </a:br>
            <a:br>
              <a:rPr lang="en-US" dirty="0"/>
            </a:br>
            <a:br>
              <a:rPr lang="en-US" dirty="0"/>
            </a:br>
            <a:br>
              <a:rPr lang="en-US" dirty="0"/>
            </a:br>
            <a:br>
              <a:rPr lang="en-US" dirty="0"/>
            </a:br>
            <a:r>
              <a:rPr lang="en-US" dirty="0"/>
              <a:t>Right-click to add image or click icon </a:t>
            </a:r>
          </a:p>
        </p:txBody>
      </p:sp>
    </p:spTree>
    <p:extLst>
      <p:ext uri="{BB962C8B-B14F-4D97-AF65-F5344CB8AC3E}">
        <p14:creationId xmlns:p14="http://schemas.microsoft.com/office/powerpoint/2010/main" val="406174465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7" name="Text Placeholder 22">
            <a:extLst>
              <a:ext uri="{FF2B5EF4-FFF2-40B4-BE49-F238E27FC236}">
                <a16:creationId xmlns:a16="http://schemas.microsoft.com/office/drawing/2014/main" id="{80F76BCD-5EA3-4305-9FAC-7AA93751B783}"/>
              </a:ext>
            </a:extLst>
          </p:cNvPr>
          <p:cNvSpPr>
            <a:spLocks noGrp="1"/>
          </p:cNvSpPr>
          <p:nvPr>
            <p:ph type="body" sz="quarter" idx="13" hasCustomPrompt="1"/>
          </p:nvPr>
        </p:nvSpPr>
        <p:spPr>
          <a:xfrm>
            <a:off x="406898" y="2268536"/>
            <a:ext cx="8292485" cy="2590800"/>
          </a:xfrm>
          <a:prstGeom prst="rect">
            <a:avLst/>
          </a:prstGeom>
        </p:spPr>
        <p:txBody>
          <a:bodyPr/>
          <a:lstStyle>
            <a:lvl1pPr>
              <a:defRPr sz="2800">
                <a:solidFill>
                  <a:schemeClr val="tx1"/>
                </a:solidFill>
                <a:latin typeface="Arial" panose="020B0604020202020204" pitchFamily="34" charset="0"/>
                <a:ea typeface="Arial" panose="020B0604020202020204" pitchFamily="34" charset="0"/>
                <a:cs typeface="Arial" panose="020B0604020202020204" pitchFamily="34" charset="0"/>
              </a:defRPr>
            </a:lvl1pPr>
            <a:lvl2pPr>
              <a:defRPr sz="2400">
                <a:solidFill>
                  <a:schemeClr val="tx1"/>
                </a:solidFill>
                <a:latin typeface="Arial" panose="020B0604020202020204" pitchFamily="34" charset="0"/>
                <a:ea typeface="Arial" panose="020B0604020202020204" pitchFamily="34" charset="0"/>
                <a:cs typeface="Arial" panose="020B0604020202020204" pitchFamily="34" charset="0"/>
              </a:defRPr>
            </a:lvl2pPr>
            <a:lvl3pPr>
              <a:defRPr sz="2000">
                <a:solidFill>
                  <a:schemeClr val="tx1"/>
                </a:solidFill>
                <a:latin typeface="Arial" panose="020B0604020202020204" pitchFamily="34" charset="0"/>
                <a:ea typeface="Arial" panose="020B0604020202020204" pitchFamily="34" charset="0"/>
                <a:cs typeface="Arial" panose="020B0604020202020204" pitchFamily="34" charset="0"/>
              </a:defRPr>
            </a:lvl3pPr>
            <a:lvl4pPr>
              <a:defRPr>
                <a:solidFill>
                  <a:schemeClr val="tx1"/>
                </a:solidFill>
                <a:latin typeface="Century Gothic" charset="0"/>
                <a:ea typeface="Arial" panose="020B0604020202020204" pitchFamily="34" charset="0"/>
                <a:cs typeface="Century Gothic" charset="0"/>
              </a:defRPr>
            </a:lvl4pPr>
            <a:lvl5pPr>
              <a:defRPr>
                <a:solidFill>
                  <a:schemeClr val="tx1"/>
                </a:solidFill>
                <a:latin typeface="Futura LT Pro Book" panose="020B0502020204020303"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8" name="Text Placeholder 24">
            <a:extLst>
              <a:ext uri="{FF2B5EF4-FFF2-40B4-BE49-F238E27FC236}">
                <a16:creationId xmlns:a16="http://schemas.microsoft.com/office/drawing/2014/main" id="{0244C0D4-C1BD-4D4C-9FAF-5A6C5F7A93B3}"/>
              </a:ext>
            </a:extLst>
          </p:cNvPr>
          <p:cNvSpPr>
            <a:spLocks noGrp="1"/>
          </p:cNvSpPr>
          <p:nvPr>
            <p:ph type="body" sz="quarter" idx="14" hasCustomPrompt="1"/>
          </p:nvPr>
        </p:nvSpPr>
        <p:spPr>
          <a:xfrm>
            <a:off x="406898" y="1073741"/>
            <a:ext cx="6830291" cy="837214"/>
          </a:xfrm>
          <a:prstGeom prst="rect">
            <a:avLst/>
          </a:prstGeom>
        </p:spPr>
        <p:txBody>
          <a:bodyPr/>
          <a:lstStyle>
            <a:lvl1pPr marL="0" indent="0">
              <a:buNone/>
              <a:defRPr sz="3600">
                <a:solidFill>
                  <a:srgbClr val="69BC9E"/>
                </a:solidFill>
                <a:latin typeface="Franklin Gothic Medium" panose="020B0603020102020204" pitchFamily="34" charset="0"/>
                <a:ea typeface="Franklin Gothic Medium" panose="020B0603020102020204" pitchFamily="34" charset="0"/>
                <a:cs typeface="Franklin Gothic Medium" panose="020B0603020102020204" pitchFamily="34" charset="0"/>
              </a:defRPr>
            </a:lvl1pPr>
          </a:lstStyle>
          <a:p>
            <a:pPr lvl="0"/>
            <a:r>
              <a:rPr lang="en-US" dirty="0"/>
              <a:t>Title goes here</a:t>
            </a:r>
          </a:p>
        </p:txBody>
      </p:sp>
      <p:grpSp>
        <p:nvGrpSpPr>
          <p:cNvPr id="9" name="Group 8">
            <a:extLst>
              <a:ext uri="{FF2B5EF4-FFF2-40B4-BE49-F238E27FC236}">
                <a16:creationId xmlns:a16="http://schemas.microsoft.com/office/drawing/2014/main" id="{11310360-53FA-4C4A-9801-BBD09811E07D}"/>
              </a:ext>
            </a:extLst>
          </p:cNvPr>
          <p:cNvGrpSpPr/>
          <p:nvPr userDrawn="1"/>
        </p:nvGrpSpPr>
        <p:grpSpPr>
          <a:xfrm>
            <a:off x="463540" y="214106"/>
            <a:ext cx="8511329" cy="453897"/>
            <a:chOff x="881445" y="231569"/>
            <a:chExt cx="8260996" cy="453897"/>
          </a:xfrm>
        </p:grpSpPr>
        <p:cxnSp>
          <p:nvCxnSpPr>
            <p:cNvPr id="10" name="Straight Connector 9">
              <a:extLst>
                <a:ext uri="{FF2B5EF4-FFF2-40B4-BE49-F238E27FC236}">
                  <a16:creationId xmlns:a16="http://schemas.microsoft.com/office/drawing/2014/main" id="{B0BB5E1E-5AB1-48B0-8C4F-86EB18552E57}"/>
                </a:ext>
              </a:extLst>
            </p:cNvPr>
            <p:cNvCxnSpPr/>
            <p:nvPr userDrawn="1"/>
          </p:nvCxnSpPr>
          <p:spPr>
            <a:xfrm>
              <a:off x="881445" y="457200"/>
              <a:ext cx="8260996" cy="0"/>
            </a:xfrm>
            <a:prstGeom prst="line">
              <a:avLst/>
            </a:prstGeom>
            <a:ln w="9525">
              <a:solidFill>
                <a:srgbClr val="69BC9E"/>
              </a:solidFill>
            </a:ln>
          </p:spPr>
          <p:style>
            <a:lnRef idx="1">
              <a:schemeClr val="accent1"/>
            </a:lnRef>
            <a:fillRef idx="0">
              <a:schemeClr val="accent1"/>
            </a:fillRef>
            <a:effectRef idx="0">
              <a:schemeClr val="accent1"/>
            </a:effectRef>
            <a:fontRef idx="minor">
              <a:schemeClr val="tx1"/>
            </a:fontRef>
          </p:style>
        </p:cxnSp>
        <p:grpSp>
          <p:nvGrpSpPr>
            <p:cNvPr id="11" name="Group 10">
              <a:extLst>
                <a:ext uri="{FF2B5EF4-FFF2-40B4-BE49-F238E27FC236}">
                  <a16:creationId xmlns:a16="http://schemas.microsoft.com/office/drawing/2014/main" id="{09510EF7-CB1A-45FB-8F94-728F38D046D8}"/>
                </a:ext>
              </a:extLst>
            </p:cNvPr>
            <p:cNvGrpSpPr/>
            <p:nvPr userDrawn="1"/>
          </p:nvGrpSpPr>
          <p:grpSpPr>
            <a:xfrm>
              <a:off x="4775210" y="231569"/>
              <a:ext cx="473466" cy="453897"/>
              <a:chOff x="8176581" y="406764"/>
              <a:chExt cx="538212" cy="515967"/>
            </a:xfrm>
          </p:grpSpPr>
          <p:sp>
            <p:nvSpPr>
              <p:cNvPr id="12" name="Rectangle 11">
                <a:extLst>
                  <a:ext uri="{FF2B5EF4-FFF2-40B4-BE49-F238E27FC236}">
                    <a16:creationId xmlns:a16="http://schemas.microsoft.com/office/drawing/2014/main" id="{605223AD-1CEE-4D88-9467-7E973B31CCFF}"/>
                  </a:ext>
                </a:extLst>
              </p:cNvPr>
              <p:cNvSpPr/>
              <p:nvPr/>
            </p:nvSpPr>
            <p:spPr>
              <a:xfrm>
                <a:off x="8176581" y="406764"/>
                <a:ext cx="538212" cy="515967"/>
              </a:xfrm>
              <a:prstGeom prst="rect">
                <a:avLst/>
              </a:prstGeom>
              <a:solidFill>
                <a:srgbClr val="F2A13E"/>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ln w="9525">
                    <a:solidFill>
                      <a:schemeClr val="tx1"/>
                    </a:solidFill>
                  </a:ln>
                </a:endParaRPr>
              </a:p>
            </p:txBody>
          </p:sp>
          <p:sp>
            <p:nvSpPr>
              <p:cNvPr id="13" name="Oval 12">
                <a:extLst>
                  <a:ext uri="{FF2B5EF4-FFF2-40B4-BE49-F238E27FC236}">
                    <a16:creationId xmlns:a16="http://schemas.microsoft.com/office/drawing/2014/main" id="{4EEA239C-B2B6-4AA9-8936-98CF9CA65C9F}"/>
                  </a:ext>
                </a:extLst>
              </p:cNvPr>
              <p:cNvSpPr/>
              <p:nvPr/>
            </p:nvSpPr>
            <p:spPr>
              <a:xfrm>
                <a:off x="8210523" y="429015"/>
                <a:ext cx="470328" cy="471464"/>
              </a:xfrm>
              <a:prstGeom prst="ellipse">
                <a:avLst/>
              </a:prstGeom>
              <a:solidFill>
                <a:srgbClr val="69BC9E"/>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grpSp>
      </p:grpSp>
    </p:spTree>
    <p:extLst>
      <p:ext uri="{BB962C8B-B14F-4D97-AF65-F5344CB8AC3E}">
        <p14:creationId xmlns:p14="http://schemas.microsoft.com/office/powerpoint/2010/main" val="374192173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Section Header">
    <p:spTree>
      <p:nvGrpSpPr>
        <p:cNvPr id="1" name=""/>
        <p:cNvGrpSpPr/>
        <p:nvPr/>
      </p:nvGrpSpPr>
      <p:grpSpPr>
        <a:xfrm>
          <a:off x="0" y="0"/>
          <a:ext cx="0" cy="0"/>
          <a:chOff x="0" y="0"/>
          <a:chExt cx="0" cy="0"/>
        </a:xfrm>
      </p:grpSpPr>
      <p:sp>
        <p:nvSpPr>
          <p:cNvPr id="20" name="Picture Placeholder 7">
            <a:extLst>
              <a:ext uri="{FF2B5EF4-FFF2-40B4-BE49-F238E27FC236}">
                <a16:creationId xmlns:a16="http://schemas.microsoft.com/office/drawing/2014/main" id="{ACE4E84E-717D-4A8C-9754-2C89E778ACD1}"/>
              </a:ext>
            </a:extLst>
          </p:cNvPr>
          <p:cNvSpPr>
            <a:spLocks noGrp="1"/>
          </p:cNvSpPr>
          <p:nvPr>
            <p:ph type="pic" sz="quarter" idx="10" hasCustomPrompt="1"/>
          </p:nvPr>
        </p:nvSpPr>
        <p:spPr>
          <a:xfrm>
            <a:off x="-3924" y="0"/>
            <a:ext cx="9147924" cy="6858000"/>
          </a:xfrm>
          <a:prstGeom prst="rect">
            <a:avLst/>
          </a:prstGeom>
          <a:solidFill>
            <a:schemeClr val="bg2"/>
          </a:solidFill>
        </p:spPr>
        <p:txBody>
          <a:bodyPr/>
          <a:lstStyle>
            <a:lvl1pPr marL="0" indent="0" algn="r">
              <a:buNone/>
              <a:defRPr baseline="0"/>
            </a:lvl1pPr>
          </a:lstStyle>
          <a:p>
            <a:br>
              <a:rPr lang="en-US" dirty="0"/>
            </a:br>
            <a:br>
              <a:rPr lang="en-US" dirty="0"/>
            </a:br>
            <a:br>
              <a:rPr lang="en-US" dirty="0"/>
            </a:br>
            <a:br>
              <a:rPr lang="en-US" dirty="0"/>
            </a:br>
            <a:br>
              <a:rPr lang="en-US" dirty="0"/>
            </a:br>
            <a:r>
              <a:rPr lang="en-US" dirty="0"/>
              <a:t>                </a:t>
            </a:r>
          </a:p>
          <a:p>
            <a:endParaRPr lang="en-US" dirty="0"/>
          </a:p>
          <a:p>
            <a:r>
              <a:rPr lang="en-US" dirty="0"/>
              <a:t>     Right-click to   </a:t>
            </a:r>
          </a:p>
          <a:p>
            <a:r>
              <a:rPr lang="en-US" dirty="0"/>
              <a:t>add image </a:t>
            </a:r>
          </a:p>
          <a:p>
            <a:r>
              <a:rPr lang="en-US" dirty="0"/>
              <a:t>or click icon </a:t>
            </a:r>
          </a:p>
        </p:txBody>
      </p:sp>
      <p:sp>
        <p:nvSpPr>
          <p:cNvPr id="14" name="Rectangle 13">
            <a:extLst>
              <a:ext uri="{FF2B5EF4-FFF2-40B4-BE49-F238E27FC236}">
                <a16:creationId xmlns:a16="http://schemas.microsoft.com/office/drawing/2014/main" id="{E742FBFD-DED2-40CC-B387-62C6E60C33E3}"/>
              </a:ext>
            </a:extLst>
          </p:cNvPr>
          <p:cNvSpPr/>
          <p:nvPr userDrawn="1"/>
        </p:nvSpPr>
        <p:spPr>
          <a:xfrm>
            <a:off x="471055" y="1066800"/>
            <a:ext cx="4710545" cy="5638800"/>
          </a:xfrm>
          <a:prstGeom prst="rect">
            <a:avLst/>
          </a:prstGeom>
          <a:solidFill>
            <a:schemeClr val="bg1">
              <a:alpha val="9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15" name="Text Placeholder 24">
            <a:extLst>
              <a:ext uri="{FF2B5EF4-FFF2-40B4-BE49-F238E27FC236}">
                <a16:creationId xmlns:a16="http://schemas.microsoft.com/office/drawing/2014/main" id="{DFE0BB00-971B-41B1-9DED-D3103E8250D9}"/>
              </a:ext>
            </a:extLst>
          </p:cNvPr>
          <p:cNvSpPr>
            <a:spLocks noGrp="1"/>
          </p:cNvSpPr>
          <p:nvPr>
            <p:ph type="body" sz="quarter" idx="11" hasCustomPrompt="1"/>
          </p:nvPr>
        </p:nvSpPr>
        <p:spPr>
          <a:xfrm>
            <a:off x="863599" y="1279286"/>
            <a:ext cx="4002015" cy="1540114"/>
          </a:xfrm>
          <a:prstGeom prst="rect">
            <a:avLst/>
          </a:prstGeom>
          <a:noFill/>
          <a:ln>
            <a:noFill/>
          </a:ln>
        </p:spPr>
        <p:txBody>
          <a:bodyPr/>
          <a:lstStyle>
            <a:lvl1pPr marL="0" marR="0" indent="0" defTabSz="914400" eaLnBrk="1" fontAlgn="auto" latinLnBrk="0" hangingPunct="1">
              <a:lnSpc>
                <a:spcPts val="3000"/>
              </a:lnSpc>
              <a:spcBef>
                <a:spcPts val="0"/>
              </a:spcBef>
              <a:spcAft>
                <a:spcPts val="0"/>
              </a:spcAft>
              <a:buClrTx/>
              <a:buSzTx/>
              <a:buFontTx/>
              <a:buNone/>
              <a:tabLst/>
              <a:defRPr sz="2800">
                <a:solidFill>
                  <a:srgbClr val="AB2472"/>
                </a:solidFill>
                <a:latin typeface="Franklin Gothic Medium" panose="020B0603020102020204" pitchFamily="34" charset="0"/>
                <a:ea typeface="Franklin Gothic Medium" panose="020B0603020102020204" pitchFamily="34" charset="0"/>
                <a:cs typeface="Arial" panose="020B0604020202020204" pitchFamily="34" charset="0"/>
              </a:defRPr>
            </a:lvl1pPr>
          </a:lstStyle>
          <a:p>
            <a:pPr marL="0" marR="0" lvl="0" indent="0" defTabSz="914400" eaLnBrk="1" fontAlgn="auto" latinLnBrk="0" hangingPunct="1">
              <a:lnSpc>
                <a:spcPct val="100000"/>
              </a:lnSpc>
              <a:spcBef>
                <a:spcPts val="0"/>
              </a:spcBef>
              <a:spcAft>
                <a:spcPts val="0"/>
              </a:spcAft>
              <a:buClrTx/>
              <a:buSzTx/>
              <a:buFontTx/>
              <a:buNone/>
              <a:tabLst/>
              <a:defRPr/>
            </a:pPr>
            <a:r>
              <a:rPr lang="en-US" sz="2800" b="1" kern="0" dirty="0">
                <a:solidFill>
                  <a:srgbClr val="69BC9E"/>
                </a:solidFill>
                <a:latin typeface="Franklin Gothic Medium" panose="020B0603020102020204" pitchFamily="34" charset="0"/>
              </a:rPr>
              <a:t>Title text needed</a:t>
            </a:r>
          </a:p>
          <a:p>
            <a:pPr marL="0" marR="0" lvl="0" indent="0" defTabSz="914400" eaLnBrk="1" fontAlgn="auto" latinLnBrk="0" hangingPunct="1">
              <a:lnSpc>
                <a:spcPct val="100000"/>
              </a:lnSpc>
              <a:spcBef>
                <a:spcPts val="0"/>
              </a:spcBef>
              <a:spcAft>
                <a:spcPts val="0"/>
              </a:spcAft>
              <a:buClrTx/>
              <a:buSzTx/>
              <a:buFontTx/>
              <a:buNone/>
              <a:tabLst/>
              <a:defRPr/>
            </a:pPr>
            <a:r>
              <a:rPr lang="en-US" sz="2800" b="1" kern="0" dirty="0">
                <a:solidFill>
                  <a:srgbClr val="69BC9E"/>
                </a:solidFill>
                <a:latin typeface="Franklin Gothic Medium" panose="020B0603020102020204" pitchFamily="34" charset="0"/>
              </a:rPr>
              <a:t>over a full-frame photo</a:t>
            </a:r>
          </a:p>
          <a:p>
            <a:pPr lvl="0"/>
            <a:endParaRPr lang="en-US" dirty="0"/>
          </a:p>
        </p:txBody>
      </p:sp>
      <p:sp>
        <p:nvSpPr>
          <p:cNvPr id="16" name="Text Placeholder 4">
            <a:extLst>
              <a:ext uri="{FF2B5EF4-FFF2-40B4-BE49-F238E27FC236}">
                <a16:creationId xmlns:a16="http://schemas.microsoft.com/office/drawing/2014/main" id="{C09796EA-028A-4163-99CD-81F4F66D2D06}"/>
              </a:ext>
            </a:extLst>
          </p:cNvPr>
          <p:cNvSpPr>
            <a:spLocks noGrp="1"/>
          </p:cNvSpPr>
          <p:nvPr>
            <p:ph type="body" sz="quarter" idx="15" hasCustomPrompt="1"/>
          </p:nvPr>
        </p:nvSpPr>
        <p:spPr>
          <a:xfrm>
            <a:off x="863600" y="2743200"/>
            <a:ext cx="3925455" cy="3581400"/>
          </a:xfrm>
          <a:prstGeom prst="rect">
            <a:avLst/>
          </a:prstGeom>
        </p:spPr>
        <p:txBody>
          <a:bodyPr/>
          <a:lstStyle>
            <a:lvl1pPr>
              <a:defRPr sz="2400">
                <a:latin typeface="Arial" panose="020B0604020202020204" pitchFamily="34" charset="0"/>
                <a:ea typeface="Arial" panose="020B0604020202020204" pitchFamily="34" charset="0"/>
                <a:cs typeface="Arial" panose="020B0604020202020204" pitchFamily="34" charset="0"/>
              </a:defRPr>
            </a:lvl1pPr>
            <a:lvl2pPr marL="800100" indent="-342900">
              <a:buFont typeface="Arial" panose="020B0604020202020204" pitchFamily="34" charset="0"/>
              <a:buChar char="•"/>
              <a:defRPr sz="1800">
                <a:latin typeface="Century Gothic" charset="0"/>
                <a:ea typeface="Arial" panose="020B0604020202020204" pitchFamily="34" charset="0"/>
                <a:cs typeface="Century Gothic" charset="0"/>
              </a:defRPr>
            </a:lvl2pPr>
            <a:lvl3pPr marL="914400" indent="0">
              <a:buFont typeface="Arial" panose="020B0604020202020204" pitchFamily="34" charset="0"/>
              <a:buNone/>
              <a:defRPr>
                <a:latin typeface="Century Gothic" charset="0"/>
                <a:ea typeface="Arial" panose="020B0604020202020204" pitchFamily="34" charset="0"/>
                <a:cs typeface="Century Gothic" charset="0"/>
              </a:defRPr>
            </a:lvl3pPr>
            <a:lvl4pPr marL="1371600" indent="0">
              <a:buFont typeface="Arial" panose="020B0604020202020204" pitchFamily="34" charset="0"/>
              <a:buNone/>
              <a:defRPr>
                <a:latin typeface="Century Gothic" charset="0"/>
                <a:ea typeface="Arial" panose="020B0604020202020204" pitchFamily="34" charset="0"/>
                <a:cs typeface="Century Gothic" charset="0"/>
              </a:defRPr>
            </a:lvl4pPr>
            <a:lvl5pPr marL="1828800" indent="0">
              <a:buFont typeface="Arial" panose="020B0604020202020204" pitchFamily="34" charset="0"/>
              <a:buNone/>
              <a:defRPr>
                <a:latin typeface="Century Gothic" charset="0"/>
                <a:ea typeface="Arial" panose="020B0604020202020204" pitchFamily="34" charset="0"/>
                <a:cs typeface="Century Gothic" charset="0"/>
              </a:defRPr>
            </a:lvl5pPr>
          </a:lstStyle>
          <a:p>
            <a:pPr lvl="0"/>
            <a:r>
              <a:rPr lang="en-US" dirty="0"/>
              <a:t>Type text here—resize text or transparency boxes as needed</a:t>
            </a:r>
          </a:p>
          <a:p>
            <a:pPr lvl="0"/>
            <a:endParaRPr lang="en-US" dirty="0"/>
          </a:p>
          <a:p>
            <a:pPr lvl="0"/>
            <a:endParaRPr lang="en-US" dirty="0"/>
          </a:p>
          <a:p>
            <a:pPr lvl="0"/>
            <a:r>
              <a:rPr lang="en-US" dirty="0"/>
              <a:t>Right-click on image to change picture, from a file, browse to find your image—do not use this image</a:t>
            </a:r>
          </a:p>
        </p:txBody>
      </p:sp>
      <p:grpSp>
        <p:nvGrpSpPr>
          <p:cNvPr id="17" name="Group 16">
            <a:extLst>
              <a:ext uri="{FF2B5EF4-FFF2-40B4-BE49-F238E27FC236}">
                <a16:creationId xmlns:a16="http://schemas.microsoft.com/office/drawing/2014/main" id="{64E8B11B-3572-4F91-B33D-4D5CE21647D6}"/>
              </a:ext>
            </a:extLst>
          </p:cNvPr>
          <p:cNvGrpSpPr/>
          <p:nvPr userDrawn="1"/>
        </p:nvGrpSpPr>
        <p:grpSpPr>
          <a:xfrm>
            <a:off x="2582421" y="821300"/>
            <a:ext cx="487813" cy="453897"/>
            <a:chOff x="8176581" y="406764"/>
            <a:chExt cx="538212" cy="515967"/>
          </a:xfrm>
        </p:grpSpPr>
        <p:sp>
          <p:nvSpPr>
            <p:cNvPr id="18" name="Rectangle 17">
              <a:extLst>
                <a:ext uri="{FF2B5EF4-FFF2-40B4-BE49-F238E27FC236}">
                  <a16:creationId xmlns:a16="http://schemas.microsoft.com/office/drawing/2014/main" id="{1AA24B45-B3A1-49B4-8869-BF385EE35CFB}"/>
                </a:ext>
              </a:extLst>
            </p:cNvPr>
            <p:cNvSpPr/>
            <p:nvPr/>
          </p:nvSpPr>
          <p:spPr>
            <a:xfrm>
              <a:off x="8176581" y="406764"/>
              <a:ext cx="538212" cy="515967"/>
            </a:xfrm>
            <a:prstGeom prst="rect">
              <a:avLst/>
            </a:prstGeom>
            <a:solidFill>
              <a:srgbClr val="F2A13E"/>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ln w="9525">
                  <a:solidFill>
                    <a:schemeClr val="tx1"/>
                  </a:solidFill>
                </a:ln>
              </a:endParaRPr>
            </a:p>
          </p:txBody>
        </p:sp>
        <p:sp>
          <p:nvSpPr>
            <p:cNvPr id="19" name="Oval 18">
              <a:extLst>
                <a:ext uri="{FF2B5EF4-FFF2-40B4-BE49-F238E27FC236}">
                  <a16:creationId xmlns:a16="http://schemas.microsoft.com/office/drawing/2014/main" id="{91FF198D-1B11-43E2-90C9-705FADE7E55E}"/>
                </a:ext>
              </a:extLst>
            </p:cNvPr>
            <p:cNvSpPr/>
            <p:nvPr/>
          </p:nvSpPr>
          <p:spPr>
            <a:xfrm>
              <a:off x="8210523" y="429015"/>
              <a:ext cx="470328" cy="471464"/>
            </a:xfrm>
            <a:prstGeom prst="ellipse">
              <a:avLst/>
            </a:prstGeom>
            <a:solidFill>
              <a:srgbClr val="69BC9E"/>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grpSp>
    </p:spTree>
    <p:extLst>
      <p:ext uri="{BB962C8B-B14F-4D97-AF65-F5344CB8AC3E}">
        <p14:creationId xmlns:p14="http://schemas.microsoft.com/office/powerpoint/2010/main" val="9284588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2_Section Header">
    <p:spTree>
      <p:nvGrpSpPr>
        <p:cNvPr id="1" name=""/>
        <p:cNvGrpSpPr/>
        <p:nvPr/>
      </p:nvGrpSpPr>
      <p:grpSpPr>
        <a:xfrm>
          <a:off x="0" y="0"/>
          <a:ext cx="0" cy="0"/>
          <a:chOff x="0" y="0"/>
          <a:chExt cx="0" cy="0"/>
        </a:xfrm>
      </p:grpSpPr>
      <p:sp>
        <p:nvSpPr>
          <p:cNvPr id="20" name="Picture Placeholder 7">
            <a:extLst>
              <a:ext uri="{FF2B5EF4-FFF2-40B4-BE49-F238E27FC236}">
                <a16:creationId xmlns:a16="http://schemas.microsoft.com/office/drawing/2014/main" id="{ACE4E84E-717D-4A8C-9754-2C89E778ACD1}"/>
              </a:ext>
            </a:extLst>
          </p:cNvPr>
          <p:cNvSpPr>
            <a:spLocks noGrp="1"/>
          </p:cNvSpPr>
          <p:nvPr>
            <p:ph type="pic" sz="quarter" idx="10"/>
          </p:nvPr>
        </p:nvSpPr>
        <p:spPr>
          <a:xfrm>
            <a:off x="-3924" y="0"/>
            <a:ext cx="9147924" cy="6858000"/>
          </a:xfrm>
          <a:prstGeom prst="rect">
            <a:avLst/>
          </a:prstGeom>
          <a:solidFill>
            <a:schemeClr val="bg2"/>
          </a:solidFill>
        </p:spPr>
        <p:txBody>
          <a:bodyPr/>
          <a:lstStyle>
            <a:lvl1pPr marL="0" indent="0" algn="r">
              <a:buNone/>
              <a:defRPr baseline="0"/>
            </a:lvl1pPr>
          </a:lstStyle>
          <a:p>
            <a:endParaRPr lang="en-US" dirty="0"/>
          </a:p>
          <a:p>
            <a:r>
              <a:rPr lang="en-US" dirty="0"/>
              <a:t>     Right-click to   </a:t>
            </a:r>
          </a:p>
          <a:p>
            <a:r>
              <a:rPr lang="en-US" dirty="0"/>
              <a:t>add image </a:t>
            </a:r>
          </a:p>
          <a:p>
            <a:r>
              <a:rPr lang="en-US" dirty="0"/>
              <a:t>or click icon </a:t>
            </a:r>
          </a:p>
        </p:txBody>
      </p:sp>
      <p:sp>
        <p:nvSpPr>
          <p:cNvPr id="9" name="Rectangle 8">
            <a:extLst>
              <a:ext uri="{FF2B5EF4-FFF2-40B4-BE49-F238E27FC236}">
                <a16:creationId xmlns:a16="http://schemas.microsoft.com/office/drawing/2014/main" id="{CED5F52A-2FD4-4697-A74F-2E13C057A141}"/>
              </a:ext>
            </a:extLst>
          </p:cNvPr>
          <p:cNvSpPr/>
          <p:nvPr userDrawn="1"/>
        </p:nvSpPr>
        <p:spPr>
          <a:xfrm>
            <a:off x="390088" y="364921"/>
            <a:ext cx="8321879" cy="6052658"/>
          </a:xfrm>
          <a:prstGeom prst="rect">
            <a:avLst/>
          </a:prstGeom>
          <a:solidFill>
            <a:schemeClr val="bg1">
              <a:alpha val="9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10" name="Text Placeholder 24">
            <a:extLst>
              <a:ext uri="{FF2B5EF4-FFF2-40B4-BE49-F238E27FC236}">
                <a16:creationId xmlns:a16="http://schemas.microsoft.com/office/drawing/2014/main" id="{A3B059C0-2071-4AF4-A096-B729BFD0845B}"/>
              </a:ext>
            </a:extLst>
          </p:cNvPr>
          <p:cNvSpPr>
            <a:spLocks noGrp="1"/>
          </p:cNvSpPr>
          <p:nvPr>
            <p:ph type="body" sz="quarter" idx="16" hasCustomPrompt="1"/>
          </p:nvPr>
        </p:nvSpPr>
        <p:spPr>
          <a:xfrm>
            <a:off x="732768" y="906875"/>
            <a:ext cx="8164945" cy="778114"/>
          </a:xfrm>
          <a:prstGeom prst="rect">
            <a:avLst/>
          </a:prstGeom>
          <a:noFill/>
          <a:ln>
            <a:noFill/>
          </a:ln>
        </p:spPr>
        <p:txBody>
          <a:bodyPr/>
          <a:lstStyle>
            <a:lvl1pPr marL="0" marR="0" indent="0" defTabSz="914400" eaLnBrk="1" fontAlgn="auto" latinLnBrk="0" hangingPunct="1">
              <a:lnSpc>
                <a:spcPct val="100000"/>
              </a:lnSpc>
              <a:spcBef>
                <a:spcPts val="0"/>
              </a:spcBef>
              <a:spcAft>
                <a:spcPts val="0"/>
              </a:spcAft>
              <a:buClrTx/>
              <a:buSzTx/>
              <a:buFontTx/>
              <a:buNone/>
              <a:tabLst/>
              <a:defRPr sz="3200">
                <a:solidFill>
                  <a:srgbClr val="AB2472"/>
                </a:solidFill>
                <a:latin typeface="Franklin Gothic Medium" panose="020B0603020102020204" pitchFamily="34" charset="0"/>
                <a:ea typeface="Franklin Gothic Medium" panose="020B0603020102020204" pitchFamily="34" charset="0"/>
                <a:cs typeface="Arial" panose="020B0604020202020204" pitchFamily="34" charset="0"/>
              </a:defRPr>
            </a:lvl1pPr>
          </a:lstStyle>
          <a:p>
            <a:pPr marL="0" marR="0" lvl="0" indent="0" defTabSz="914400" eaLnBrk="1" fontAlgn="auto" latinLnBrk="0" hangingPunct="1">
              <a:lnSpc>
                <a:spcPct val="100000"/>
              </a:lnSpc>
              <a:spcBef>
                <a:spcPts val="0"/>
              </a:spcBef>
              <a:spcAft>
                <a:spcPts val="0"/>
              </a:spcAft>
              <a:buClrTx/>
              <a:buSzTx/>
              <a:buFontTx/>
              <a:buNone/>
              <a:tabLst/>
              <a:defRPr/>
            </a:pPr>
            <a:r>
              <a:rPr lang="en-US" sz="2800" b="1" kern="0" dirty="0">
                <a:solidFill>
                  <a:srgbClr val="69BC9E"/>
                </a:solidFill>
                <a:latin typeface="Franklin Gothic Medium" panose="020B0603020102020204" pitchFamily="34" charset="0"/>
              </a:rPr>
              <a:t>Text needed over a full-frame photo</a:t>
            </a:r>
          </a:p>
          <a:p>
            <a:pPr lvl="0"/>
            <a:endParaRPr lang="en-US" dirty="0"/>
          </a:p>
        </p:txBody>
      </p:sp>
      <p:sp>
        <p:nvSpPr>
          <p:cNvPr id="11" name="Text Placeholder 4">
            <a:extLst>
              <a:ext uri="{FF2B5EF4-FFF2-40B4-BE49-F238E27FC236}">
                <a16:creationId xmlns:a16="http://schemas.microsoft.com/office/drawing/2014/main" id="{4A39DCF1-E75D-44BC-9736-CF37F33DD952}"/>
              </a:ext>
            </a:extLst>
          </p:cNvPr>
          <p:cNvSpPr>
            <a:spLocks noGrp="1"/>
          </p:cNvSpPr>
          <p:nvPr>
            <p:ph type="body" sz="quarter" idx="14" hasCustomPrompt="1"/>
          </p:nvPr>
        </p:nvSpPr>
        <p:spPr>
          <a:xfrm>
            <a:off x="754689" y="2038525"/>
            <a:ext cx="7223242" cy="3581400"/>
          </a:xfrm>
          <a:prstGeom prst="rect">
            <a:avLst/>
          </a:prstGeom>
        </p:spPr>
        <p:txBody>
          <a:bodyPr/>
          <a:lstStyle>
            <a:lvl1pPr>
              <a:defRPr sz="2400">
                <a:latin typeface="Arial" panose="020B0604020202020204" pitchFamily="34" charset="0"/>
                <a:ea typeface="Arial" panose="020B0604020202020204" pitchFamily="34" charset="0"/>
                <a:cs typeface="Arial" panose="020B0604020202020204" pitchFamily="34" charset="0"/>
              </a:defRPr>
            </a:lvl1pPr>
            <a:lvl2pPr marL="800100" indent="-342900">
              <a:buFont typeface="Arial" panose="020B0604020202020204" pitchFamily="34" charset="0"/>
              <a:buChar char="•"/>
              <a:defRPr sz="1800">
                <a:latin typeface="Century Gothic" charset="0"/>
                <a:ea typeface="Arial" panose="020B0604020202020204" pitchFamily="34" charset="0"/>
                <a:cs typeface="Century Gothic" charset="0"/>
              </a:defRPr>
            </a:lvl2pPr>
            <a:lvl3pPr marL="914400" indent="0">
              <a:buFont typeface="Arial" panose="020B0604020202020204" pitchFamily="34" charset="0"/>
              <a:buNone/>
              <a:defRPr>
                <a:latin typeface="Century Gothic" charset="0"/>
                <a:ea typeface="Arial" panose="020B0604020202020204" pitchFamily="34" charset="0"/>
                <a:cs typeface="Century Gothic" charset="0"/>
              </a:defRPr>
            </a:lvl3pPr>
            <a:lvl4pPr marL="1371600" indent="0">
              <a:buFont typeface="Arial" panose="020B0604020202020204" pitchFamily="34" charset="0"/>
              <a:buNone/>
              <a:defRPr>
                <a:latin typeface="Century Gothic" charset="0"/>
                <a:ea typeface="Arial" panose="020B0604020202020204" pitchFamily="34" charset="0"/>
                <a:cs typeface="Century Gothic" charset="0"/>
              </a:defRPr>
            </a:lvl4pPr>
            <a:lvl5pPr marL="1828800" indent="0">
              <a:buFont typeface="Arial" panose="020B0604020202020204" pitchFamily="34" charset="0"/>
              <a:buNone/>
              <a:defRPr>
                <a:latin typeface="Century Gothic" charset="0"/>
                <a:ea typeface="Arial" panose="020B0604020202020204" pitchFamily="34" charset="0"/>
                <a:cs typeface="Century Gothic" charset="0"/>
              </a:defRPr>
            </a:lvl5pPr>
          </a:lstStyle>
          <a:p>
            <a:pPr lvl="0"/>
            <a:r>
              <a:rPr lang="en-US" dirty="0"/>
              <a:t>Type text here—resize text or transparency boxes as needed</a:t>
            </a:r>
          </a:p>
          <a:p>
            <a:pPr lvl="0"/>
            <a:endParaRPr lang="en-US" dirty="0"/>
          </a:p>
          <a:p>
            <a:pPr lvl="0"/>
            <a:endParaRPr lang="en-US" dirty="0"/>
          </a:p>
          <a:p>
            <a:pPr lvl="0"/>
            <a:r>
              <a:rPr lang="en-US" dirty="0"/>
              <a:t>Right-click on image to change picture, from a file, browse to find your image—do not use this image</a:t>
            </a:r>
          </a:p>
        </p:txBody>
      </p:sp>
      <p:grpSp>
        <p:nvGrpSpPr>
          <p:cNvPr id="12" name="Group 11">
            <a:extLst>
              <a:ext uri="{FF2B5EF4-FFF2-40B4-BE49-F238E27FC236}">
                <a16:creationId xmlns:a16="http://schemas.microsoft.com/office/drawing/2014/main" id="{B42C7F68-F4FC-4032-A000-05A1E06E547F}"/>
              </a:ext>
            </a:extLst>
          </p:cNvPr>
          <p:cNvGrpSpPr/>
          <p:nvPr userDrawn="1"/>
        </p:nvGrpSpPr>
        <p:grpSpPr>
          <a:xfrm>
            <a:off x="4332177" y="166521"/>
            <a:ext cx="487813" cy="453897"/>
            <a:chOff x="8176581" y="406764"/>
            <a:chExt cx="538212" cy="515967"/>
          </a:xfrm>
        </p:grpSpPr>
        <p:sp>
          <p:nvSpPr>
            <p:cNvPr id="13" name="Rectangle 12">
              <a:extLst>
                <a:ext uri="{FF2B5EF4-FFF2-40B4-BE49-F238E27FC236}">
                  <a16:creationId xmlns:a16="http://schemas.microsoft.com/office/drawing/2014/main" id="{DD63B3D6-548F-4341-B5B7-ABF97A577822}"/>
                </a:ext>
              </a:extLst>
            </p:cNvPr>
            <p:cNvSpPr/>
            <p:nvPr/>
          </p:nvSpPr>
          <p:spPr>
            <a:xfrm>
              <a:off x="8176581" y="406764"/>
              <a:ext cx="538212" cy="515967"/>
            </a:xfrm>
            <a:prstGeom prst="rect">
              <a:avLst/>
            </a:prstGeom>
            <a:solidFill>
              <a:srgbClr val="F2A13E"/>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ln w="9525">
                  <a:solidFill>
                    <a:schemeClr val="tx1"/>
                  </a:solidFill>
                </a:ln>
              </a:endParaRPr>
            </a:p>
          </p:txBody>
        </p:sp>
        <p:sp>
          <p:nvSpPr>
            <p:cNvPr id="21" name="Oval 20">
              <a:extLst>
                <a:ext uri="{FF2B5EF4-FFF2-40B4-BE49-F238E27FC236}">
                  <a16:creationId xmlns:a16="http://schemas.microsoft.com/office/drawing/2014/main" id="{A33A6FFF-1B78-4060-83C4-0438D7E12722}"/>
                </a:ext>
              </a:extLst>
            </p:cNvPr>
            <p:cNvSpPr/>
            <p:nvPr/>
          </p:nvSpPr>
          <p:spPr>
            <a:xfrm>
              <a:off x="8210523" y="429015"/>
              <a:ext cx="470328" cy="471464"/>
            </a:xfrm>
            <a:prstGeom prst="ellipse">
              <a:avLst/>
            </a:prstGeom>
            <a:solidFill>
              <a:srgbClr val="69BC9E"/>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grpSp>
    </p:spTree>
    <p:extLst>
      <p:ext uri="{BB962C8B-B14F-4D97-AF65-F5344CB8AC3E}">
        <p14:creationId xmlns:p14="http://schemas.microsoft.com/office/powerpoint/2010/main" val="324656994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3_Section Header">
    <p:spTree>
      <p:nvGrpSpPr>
        <p:cNvPr id="1" name=""/>
        <p:cNvGrpSpPr/>
        <p:nvPr/>
      </p:nvGrpSpPr>
      <p:grpSpPr>
        <a:xfrm>
          <a:off x="0" y="0"/>
          <a:ext cx="0" cy="0"/>
          <a:chOff x="0" y="0"/>
          <a:chExt cx="0" cy="0"/>
        </a:xfrm>
      </p:grpSpPr>
      <p:sp>
        <p:nvSpPr>
          <p:cNvPr id="14" name="Text Placeholder 4">
            <a:extLst>
              <a:ext uri="{FF2B5EF4-FFF2-40B4-BE49-F238E27FC236}">
                <a16:creationId xmlns:a16="http://schemas.microsoft.com/office/drawing/2014/main" id="{3D73DD4E-516B-4669-AB88-20704A8FEE61}"/>
              </a:ext>
            </a:extLst>
          </p:cNvPr>
          <p:cNvSpPr>
            <a:spLocks noGrp="1"/>
          </p:cNvSpPr>
          <p:nvPr>
            <p:ph type="body" sz="quarter" idx="12" hasCustomPrompt="1"/>
          </p:nvPr>
        </p:nvSpPr>
        <p:spPr>
          <a:xfrm>
            <a:off x="486095" y="1712053"/>
            <a:ext cx="7025440" cy="2857500"/>
          </a:xfrm>
          <a:prstGeom prst="rect">
            <a:avLst/>
          </a:prstGeom>
        </p:spPr>
        <p:txBody>
          <a:bodyPr/>
          <a:lstStyle>
            <a:lvl1pPr>
              <a:defRPr sz="2800">
                <a:solidFill>
                  <a:schemeClr val="tx1"/>
                </a:solidFill>
                <a:latin typeface="Arial" panose="020B0604020202020204" pitchFamily="34" charset="0"/>
                <a:ea typeface="Arial" panose="020B0604020202020204" pitchFamily="34" charset="0"/>
                <a:cs typeface="Arial" panose="020B0604020202020204" pitchFamily="34" charset="0"/>
              </a:defRPr>
            </a:lvl1pPr>
            <a:lvl2pPr marL="800100" indent="-342900">
              <a:buFont typeface="Arial" panose="020B0604020202020204" pitchFamily="34" charset="0"/>
              <a:buChar char="•"/>
              <a:defRPr sz="2400" baseline="0">
                <a:latin typeface="Arial" panose="020B0604020202020204" pitchFamily="34" charset="0"/>
                <a:ea typeface="Arial" panose="020B0604020202020204" pitchFamily="34" charset="0"/>
                <a:cs typeface="Arial" panose="020B0604020202020204" pitchFamily="34" charset="0"/>
              </a:defRPr>
            </a:lvl2pPr>
            <a:lvl3pPr marL="1200150" indent="-285750">
              <a:buFont typeface="Arial" panose="020B0604020202020204" pitchFamily="34" charset="0"/>
              <a:buChar char="•"/>
              <a:defRPr>
                <a:latin typeface="Arial" panose="020B0604020202020204" pitchFamily="34" charset="0"/>
                <a:ea typeface="Arial" panose="020B0604020202020204" pitchFamily="34" charset="0"/>
                <a:cs typeface="Arial" panose="020B0604020202020204" pitchFamily="34" charset="0"/>
              </a:defRPr>
            </a:lvl3pPr>
          </a:lstStyle>
          <a:p>
            <a:pPr lvl="0"/>
            <a:r>
              <a:rPr lang="en-US" dirty="0"/>
              <a:t>Point number 1</a:t>
            </a:r>
          </a:p>
          <a:p>
            <a:pPr lvl="1"/>
            <a:r>
              <a:rPr lang="en-US" dirty="0"/>
              <a:t>Information about point number 1</a:t>
            </a:r>
          </a:p>
          <a:p>
            <a:pPr lvl="2"/>
            <a:r>
              <a:rPr lang="en-US" dirty="0"/>
              <a:t>Information about point number 1</a:t>
            </a:r>
            <a:br>
              <a:rPr lang="en-US" dirty="0"/>
            </a:br>
            <a:endParaRPr lang="en-US" dirty="0"/>
          </a:p>
          <a:p>
            <a:pPr lvl="0"/>
            <a:r>
              <a:rPr lang="en-US" dirty="0"/>
              <a:t>Point number 2</a:t>
            </a:r>
          </a:p>
          <a:p>
            <a:pPr lvl="1"/>
            <a:r>
              <a:rPr lang="en-US" dirty="0"/>
              <a:t>Information about point number 2</a:t>
            </a:r>
          </a:p>
          <a:p>
            <a:pPr lvl="2"/>
            <a:r>
              <a:rPr lang="en-US" dirty="0"/>
              <a:t>Information about point number 2</a:t>
            </a:r>
          </a:p>
          <a:p>
            <a:pPr lvl="2"/>
            <a:endParaRPr lang="en-US" dirty="0"/>
          </a:p>
        </p:txBody>
      </p:sp>
      <p:sp>
        <p:nvSpPr>
          <p:cNvPr id="15" name="Text Placeholder 24">
            <a:extLst>
              <a:ext uri="{FF2B5EF4-FFF2-40B4-BE49-F238E27FC236}">
                <a16:creationId xmlns:a16="http://schemas.microsoft.com/office/drawing/2014/main" id="{B07012FF-9C8E-4786-9884-630266A463E1}"/>
              </a:ext>
            </a:extLst>
          </p:cNvPr>
          <p:cNvSpPr>
            <a:spLocks noGrp="1"/>
          </p:cNvSpPr>
          <p:nvPr>
            <p:ph type="body" sz="quarter" idx="11" hasCustomPrompt="1"/>
          </p:nvPr>
        </p:nvSpPr>
        <p:spPr>
          <a:xfrm>
            <a:off x="486095" y="784335"/>
            <a:ext cx="6830291" cy="837214"/>
          </a:xfrm>
          <a:prstGeom prst="rect">
            <a:avLst/>
          </a:prstGeom>
          <a:noFill/>
          <a:ln>
            <a:noFill/>
          </a:ln>
        </p:spPr>
        <p:txBody>
          <a:bodyPr/>
          <a:lstStyle>
            <a:lvl1pPr marL="0" indent="0">
              <a:buNone/>
              <a:defRPr sz="3400" b="1">
                <a:solidFill>
                  <a:srgbClr val="F2A13E"/>
                </a:solidFill>
                <a:latin typeface="Franklin Gothic Medium" panose="020B0603020102020204" pitchFamily="34" charset="0"/>
                <a:ea typeface="Franklin Gothic Medium" panose="020B0603020102020204" pitchFamily="34" charset="0"/>
                <a:cs typeface="Arial" panose="020B0604020202020204" pitchFamily="34" charset="0"/>
              </a:defRPr>
            </a:lvl1pPr>
          </a:lstStyle>
          <a:p>
            <a:pPr lvl="0"/>
            <a:r>
              <a:rPr lang="en-US" dirty="0"/>
              <a:t>Title goes here</a:t>
            </a:r>
          </a:p>
        </p:txBody>
      </p:sp>
      <p:cxnSp>
        <p:nvCxnSpPr>
          <p:cNvPr id="17" name="Straight Connector 16">
            <a:extLst>
              <a:ext uri="{FF2B5EF4-FFF2-40B4-BE49-F238E27FC236}">
                <a16:creationId xmlns:a16="http://schemas.microsoft.com/office/drawing/2014/main" id="{79A696C0-855D-45D6-B1C7-C0FACE5E0A78}"/>
              </a:ext>
            </a:extLst>
          </p:cNvPr>
          <p:cNvCxnSpPr>
            <a:cxnSpLocks/>
          </p:cNvCxnSpPr>
          <p:nvPr userDrawn="1"/>
        </p:nvCxnSpPr>
        <p:spPr>
          <a:xfrm>
            <a:off x="0" y="420576"/>
            <a:ext cx="9144000"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8" name="Group 17">
            <a:extLst>
              <a:ext uri="{FF2B5EF4-FFF2-40B4-BE49-F238E27FC236}">
                <a16:creationId xmlns:a16="http://schemas.microsoft.com/office/drawing/2014/main" id="{17112F71-6DD0-4780-9CE6-97BB6D9371F0}"/>
              </a:ext>
            </a:extLst>
          </p:cNvPr>
          <p:cNvGrpSpPr/>
          <p:nvPr userDrawn="1"/>
        </p:nvGrpSpPr>
        <p:grpSpPr>
          <a:xfrm>
            <a:off x="4328094" y="193628"/>
            <a:ext cx="487813" cy="453897"/>
            <a:chOff x="8176581" y="406764"/>
            <a:chExt cx="538212" cy="515967"/>
          </a:xfrm>
        </p:grpSpPr>
        <p:sp>
          <p:nvSpPr>
            <p:cNvPr id="19" name="Rectangle 18">
              <a:extLst>
                <a:ext uri="{FF2B5EF4-FFF2-40B4-BE49-F238E27FC236}">
                  <a16:creationId xmlns:a16="http://schemas.microsoft.com/office/drawing/2014/main" id="{EAB256B6-2B37-4695-99BA-1844145CE897}"/>
                </a:ext>
              </a:extLst>
            </p:cNvPr>
            <p:cNvSpPr/>
            <p:nvPr/>
          </p:nvSpPr>
          <p:spPr>
            <a:xfrm>
              <a:off x="8176581" y="406764"/>
              <a:ext cx="538212" cy="515967"/>
            </a:xfrm>
            <a:prstGeom prst="rect">
              <a:avLst/>
            </a:prstGeom>
            <a:solidFill>
              <a:srgbClr val="F2A13E"/>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ln w="9525">
                  <a:solidFill>
                    <a:schemeClr val="tx1"/>
                  </a:solidFill>
                </a:ln>
              </a:endParaRPr>
            </a:p>
          </p:txBody>
        </p:sp>
        <p:sp>
          <p:nvSpPr>
            <p:cNvPr id="22" name="Oval 21">
              <a:extLst>
                <a:ext uri="{FF2B5EF4-FFF2-40B4-BE49-F238E27FC236}">
                  <a16:creationId xmlns:a16="http://schemas.microsoft.com/office/drawing/2014/main" id="{CB9EACC0-FAE4-4B2D-9331-D22EE1E5BDA3}"/>
                </a:ext>
              </a:extLst>
            </p:cNvPr>
            <p:cNvSpPr/>
            <p:nvPr/>
          </p:nvSpPr>
          <p:spPr>
            <a:xfrm>
              <a:off x="8210523" y="429015"/>
              <a:ext cx="470328" cy="471464"/>
            </a:xfrm>
            <a:prstGeom prst="ellipse">
              <a:avLst/>
            </a:prstGeom>
            <a:solidFill>
              <a:srgbClr val="69BC9E"/>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grpSp>
    </p:spTree>
    <p:extLst>
      <p:ext uri="{BB962C8B-B14F-4D97-AF65-F5344CB8AC3E}">
        <p14:creationId xmlns:p14="http://schemas.microsoft.com/office/powerpoint/2010/main" val="106172994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8" name="Picture Placeholder 3">
            <a:extLst>
              <a:ext uri="{FF2B5EF4-FFF2-40B4-BE49-F238E27FC236}">
                <a16:creationId xmlns:a16="http://schemas.microsoft.com/office/drawing/2014/main" id="{3374D15B-2C75-46F2-B01D-3403DF62C2FC}"/>
              </a:ext>
            </a:extLst>
          </p:cNvPr>
          <p:cNvSpPr>
            <a:spLocks noGrp="1"/>
          </p:cNvSpPr>
          <p:nvPr>
            <p:ph type="pic" sz="quarter" idx="12" hasCustomPrompt="1"/>
          </p:nvPr>
        </p:nvSpPr>
        <p:spPr>
          <a:xfrm>
            <a:off x="442329" y="2076276"/>
            <a:ext cx="3949308" cy="3882006"/>
          </a:xfrm>
          <a:prstGeom prst="rect">
            <a:avLst/>
          </a:prstGeom>
        </p:spPr>
        <p:txBody>
          <a:bodyPr/>
          <a:lstStyle>
            <a:lvl1pPr>
              <a:defRPr/>
            </a:lvl1pPr>
          </a:lstStyle>
          <a:p>
            <a:r>
              <a:rPr lang="en-US" dirty="0"/>
              <a:t>Click icon to add picture or chart</a:t>
            </a:r>
          </a:p>
        </p:txBody>
      </p:sp>
      <p:sp>
        <p:nvSpPr>
          <p:cNvPr id="9" name="Picture Placeholder 6">
            <a:extLst>
              <a:ext uri="{FF2B5EF4-FFF2-40B4-BE49-F238E27FC236}">
                <a16:creationId xmlns:a16="http://schemas.microsoft.com/office/drawing/2014/main" id="{81D357D0-731E-489C-889B-9728CECB741A}"/>
              </a:ext>
            </a:extLst>
          </p:cNvPr>
          <p:cNvSpPr>
            <a:spLocks noGrp="1"/>
          </p:cNvSpPr>
          <p:nvPr>
            <p:ph type="pic" sz="quarter" idx="13" hasCustomPrompt="1"/>
          </p:nvPr>
        </p:nvSpPr>
        <p:spPr>
          <a:xfrm>
            <a:off x="4905269" y="2076274"/>
            <a:ext cx="3844448" cy="3882007"/>
          </a:xfrm>
          <a:prstGeom prst="rect">
            <a:avLst/>
          </a:prstGeom>
        </p:spPr>
        <p:txBody>
          <a:bodyPr/>
          <a:lstStyle>
            <a:lvl1pPr>
              <a:defRPr/>
            </a:lvl1pPr>
          </a:lstStyle>
          <a:p>
            <a:r>
              <a:rPr lang="en-US" dirty="0"/>
              <a:t>Click icon to add picture or chart</a:t>
            </a:r>
          </a:p>
        </p:txBody>
      </p:sp>
      <p:sp>
        <p:nvSpPr>
          <p:cNvPr id="10" name="Text Placeholder 24">
            <a:extLst>
              <a:ext uri="{FF2B5EF4-FFF2-40B4-BE49-F238E27FC236}">
                <a16:creationId xmlns:a16="http://schemas.microsoft.com/office/drawing/2014/main" id="{E664D866-11CD-4272-8D5E-73321B3BB668}"/>
              </a:ext>
            </a:extLst>
          </p:cNvPr>
          <p:cNvSpPr>
            <a:spLocks noGrp="1"/>
          </p:cNvSpPr>
          <p:nvPr>
            <p:ph type="body" sz="quarter" idx="11" hasCustomPrompt="1"/>
          </p:nvPr>
        </p:nvSpPr>
        <p:spPr>
          <a:xfrm>
            <a:off x="442329" y="872313"/>
            <a:ext cx="6830291" cy="837214"/>
          </a:xfrm>
          <a:prstGeom prst="rect">
            <a:avLst/>
          </a:prstGeom>
        </p:spPr>
        <p:txBody>
          <a:bodyPr/>
          <a:lstStyle>
            <a:lvl1pPr marL="0" indent="0">
              <a:buNone/>
              <a:defRPr sz="3400" b="1">
                <a:solidFill>
                  <a:srgbClr val="F2A13E"/>
                </a:solidFill>
                <a:latin typeface="Arial" panose="020B0604020202020204" pitchFamily="34" charset="0"/>
                <a:ea typeface="Arial" panose="020B0604020202020204" pitchFamily="34" charset="0"/>
                <a:cs typeface="Arial" panose="020B0604020202020204" pitchFamily="34" charset="0"/>
              </a:defRPr>
            </a:lvl1pPr>
          </a:lstStyle>
          <a:p>
            <a:pPr lvl="0"/>
            <a:r>
              <a:rPr lang="en-US" dirty="0"/>
              <a:t>Title goes here</a:t>
            </a:r>
          </a:p>
        </p:txBody>
      </p:sp>
      <p:cxnSp>
        <p:nvCxnSpPr>
          <p:cNvPr id="11" name="Straight Connector 10">
            <a:extLst>
              <a:ext uri="{FF2B5EF4-FFF2-40B4-BE49-F238E27FC236}">
                <a16:creationId xmlns:a16="http://schemas.microsoft.com/office/drawing/2014/main" id="{7D9A96FF-FF96-42DB-90FB-76EF8E71BF22}"/>
              </a:ext>
            </a:extLst>
          </p:cNvPr>
          <p:cNvCxnSpPr>
            <a:cxnSpLocks/>
          </p:cNvCxnSpPr>
          <p:nvPr userDrawn="1"/>
        </p:nvCxnSpPr>
        <p:spPr>
          <a:xfrm>
            <a:off x="0" y="420576"/>
            <a:ext cx="9144000"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2" name="Group 11">
            <a:extLst>
              <a:ext uri="{FF2B5EF4-FFF2-40B4-BE49-F238E27FC236}">
                <a16:creationId xmlns:a16="http://schemas.microsoft.com/office/drawing/2014/main" id="{FD15B982-3E7F-4317-9690-E6A040DD6A2D}"/>
              </a:ext>
            </a:extLst>
          </p:cNvPr>
          <p:cNvGrpSpPr/>
          <p:nvPr userDrawn="1"/>
        </p:nvGrpSpPr>
        <p:grpSpPr>
          <a:xfrm>
            <a:off x="4328094" y="193628"/>
            <a:ext cx="487813" cy="453897"/>
            <a:chOff x="8176581" y="406764"/>
            <a:chExt cx="538212" cy="515967"/>
          </a:xfrm>
        </p:grpSpPr>
        <p:sp>
          <p:nvSpPr>
            <p:cNvPr id="13" name="Rectangle 12">
              <a:extLst>
                <a:ext uri="{FF2B5EF4-FFF2-40B4-BE49-F238E27FC236}">
                  <a16:creationId xmlns:a16="http://schemas.microsoft.com/office/drawing/2014/main" id="{3B184D37-EBC2-4E97-A464-5BC4855D6CBC}"/>
                </a:ext>
              </a:extLst>
            </p:cNvPr>
            <p:cNvSpPr/>
            <p:nvPr/>
          </p:nvSpPr>
          <p:spPr>
            <a:xfrm>
              <a:off x="8176581" y="406764"/>
              <a:ext cx="538212" cy="515967"/>
            </a:xfrm>
            <a:prstGeom prst="rect">
              <a:avLst/>
            </a:prstGeom>
            <a:solidFill>
              <a:srgbClr val="F2A13E"/>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ln w="9525">
                  <a:solidFill>
                    <a:schemeClr val="tx1"/>
                  </a:solidFill>
                </a:ln>
              </a:endParaRPr>
            </a:p>
          </p:txBody>
        </p:sp>
        <p:sp>
          <p:nvSpPr>
            <p:cNvPr id="14" name="Oval 13">
              <a:extLst>
                <a:ext uri="{FF2B5EF4-FFF2-40B4-BE49-F238E27FC236}">
                  <a16:creationId xmlns:a16="http://schemas.microsoft.com/office/drawing/2014/main" id="{B0F7911B-E999-4EBE-A67B-6D0F41845146}"/>
                </a:ext>
              </a:extLst>
            </p:cNvPr>
            <p:cNvSpPr/>
            <p:nvPr/>
          </p:nvSpPr>
          <p:spPr>
            <a:xfrm>
              <a:off x="8210523" y="429015"/>
              <a:ext cx="470328" cy="471464"/>
            </a:xfrm>
            <a:prstGeom prst="ellipse">
              <a:avLst/>
            </a:prstGeom>
            <a:solidFill>
              <a:srgbClr val="69BC9E"/>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grpSp>
    </p:spTree>
    <p:extLst>
      <p:ext uri="{BB962C8B-B14F-4D97-AF65-F5344CB8AC3E}">
        <p14:creationId xmlns:p14="http://schemas.microsoft.com/office/powerpoint/2010/main" val="153143113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theme" Target="../theme/theme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735767926"/>
      </p:ext>
    </p:extLst>
  </p:cSld>
  <p:clrMap bg1="lt1" tx1="dk1" bg2="lt2" tx2="dk2" accent1="accent1" accent2="accent2" accent3="accent3" accent4="accent4" accent5="accent5" accent6="accent6" hlink="hlink" folHlink="folHlink"/>
  <p:sldLayoutIdLst>
    <p:sldLayoutId id="2147483661" r:id="rId1"/>
    <p:sldLayoutId id="2147483680" r:id="rId2"/>
    <p:sldLayoutId id="2147483662" r:id="rId3"/>
    <p:sldLayoutId id="2147483676" r:id="rId4"/>
    <p:sldLayoutId id="2147483663" r:id="rId5"/>
    <p:sldLayoutId id="2147483672" r:id="rId6"/>
    <p:sldLayoutId id="2147483673" r:id="rId7"/>
    <p:sldLayoutId id="2147483674" r:id="rId8"/>
    <p:sldLayoutId id="2147483664" r:id="rId9"/>
    <p:sldLayoutId id="2147483675" r:id="rId10"/>
    <p:sldLayoutId id="2147483677" r:id="rId11"/>
    <p:sldLayoutId id="2147483678" r:id="rId12"/>
    <p:sldLayoutId id="2147483679" r:id="rId13"/>
    <p:sldLayoutId id="2147483665" r:id="rId14"/>
    <p:sldLayoutId id="2147483666" r:id="rId15"/>
    <p:sldLayoutId id="2147483667" r:id="rId16"/>
    <p:sldLayoutId id="2147483668" r:id="rId17"/>
    <p:sldLayoutId id="2147483669" r:id="rId18"/>
    <p:sldLayoutId id="2147483670" r:id="rId19"/>
    <p:sldLayoutId id="2147483671" r:id="rId20"/>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F5705D0D-D025-434C-8021-6EB57C5735C3}"/>
              </a:ext>
            </a:extLst>
          </p:cNvPr>
          <p:cNvSpPr>
            <a:spLocks noGrp="1"/>
          </p:cNvSpPr>
          <p:nvPr>
            <p:ph type="body" sz="quarter" idx="11"/>
          </p:nvPr>
        </p:nvSpPr>
        <p:spPr>
          <a:xfrm>
            <a:off x="573131" y="4655710"/>
            <a:ext cx="8127406" cy="805343"/>
          </a:xfrm>
        </p:spPr>
        <p:txBody>
          <a:bodyPr/>
          <a:lstStyle/>
          <a:p>
            <a:r>
              <a:rPr lang="en-US" dirty="0"/>
              <a:t>Identification and Selection of Indicators for Data Quality Verification</a:t>
            </a:r>
          </a:p>
        </p:txBody>
      </p:sp>
      <p:sp>
        <p:nvSpPr>
          <p:cNvPr id="3" name="Text Placeholder 2">
            <a:extLst>
              <a:ext uri="{FF2B5EF4-FFF2-40B4-BE49-F238E27FC236}">
                <a16:creationId xmlns:a16="http://schemas.microsoft.com/office/drawing/2014/main" id="{46CEE66E-5E00-4072-915B-BC9F1E3B2283}"/>
              </a:ext>
            </a:extLst>
          </p:cNvPr>
          <p:cNvSpPr>
            <a:spLocks noGrp="1"/>
          </p:cNvSpPr>
          <p:nvPr>
            <p:ph type="body" sz="quarter" idx="14"/>
          </p:nvPr>
        </p:nvSpPr>
        <p:spPr>
          <a:xfrm>
            <a:off x="573131" y="5602370"/>
            <a:ext cx="5843368" cy="1026049"/>
          </a:xfrm>
        </p:spPr>
        <p:txBody>
          <a:bodyPr/>
          <a:lstStyle/>
          <a:p>
            <a:r>
              <a:rPr lang="en-US" dirty="0"/>
              <a:t>Name, Data for Impact</a:t>
            </a:r>
          </a:p>
          <a:p>
            <a:r>
              <a:rPr lang="en-US" dirty="0"/>
              <a:t>Meeting or event</a:t>
            </a:r>
          </a:p>
          <a:p>
            <a:r>
              <a:rPr lang="en-US" dirty="0"/>
              <a:t>Date</a:t>
            </a:r>
          </a:p>
        </p:txBody>
      </p:sp>
    </p:spTree>
    <p:extLst>
      <p:ext uri="{BB962C8B-B14F-4D97-AF65-F5344CB8AC3E}">
        <p14:creationId xmlns:p14="http://schemas.microsoft.com/office/powerpoint/2010/main" val="213073915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3AA1434B-C38C-4F2F-AB77-3D6F9EAEA9D4}"/>
              </a:ext>
            </a:extLst>
          </p:cNvPr>
          <p:cNvSpPr>
            <a:spLocks noGrp="1"/>
          </p:cNvSpPr>
          <p:nvPr>
            <p:ph type="body" sz="quarter" idx="13"/>
          </p:nvPr>
        </p:nvSpPr>
        <p:spPr>
          <a:xfrm>
            <a:off x="406898" y="1813018"/>
            <a:ext cx="7623197" cy="2590800"/>
          </a:xfrm>
        </p:spPr>
        <p:txBody>
          <a:bodyPr/>
          <a:lstStyle/>
          <a:p>
            <a:pPr lvl="0"/>
            <a:r>
              <a:rPr lang="en-US" dirty="0"/>
              <a:t>Prioritize and select FP indicators with data quality issues based on the SS to EMU data desk review results.</a:t>
            </a:r>
          </a:p>
          <a:p>
            <a:pPr lvl="0"/>
            <a:r>
              <a:rPr lang="en-US" dirty="0"/>
              <a:t>Identify the data collection and reporting tools where selected indicators are recorded and/or reported, and determine whether indicator definitions are precise and consistently understood.</a:t>
            </a:r>
          </a:p>
          <a:p>
            <a:pPr lvl="0"/>
            <a:r>
              <a:rPr lang="en-US" dirty="0"/>
              <a:t>Determine the data quality assessment periods.</a:t>
            </a:r>
          </a:p>
          <a:p>
            <a:endParaRPr lang="en-US" dirty="0"/>
          </a:p>
        </p:txBody>
      </p:sp>
      <p:sp>
        <p:nvSpPr>
          <p:cNvPr id="3" name="Text Placeholder 2">
            <a:extLst>
              <a:ext uri="{FF2B5EF4-FFF2-40B4-BE49-F238E27FC236}">
                <a16:creationId xmlns:a16="http://schemas.microsoft.com/office/drawing/2014/main" id="{4A2A280A-5BC7-4C57-A652-3D1884BAC1CF}"/>
              </a:ext>
            </a:extLst>
          </p:cNvPr>
          <p:cNvSpPr>
            <a:spLocks noGrp="1"/>
          </p:cNvSpPr>
          <p:nvPr>
            <p:ph type="body" sz="quarter" idx="14"/>
          </p:nvPr>
        </p:nvSpPr>
        <p:spPr/>
        <p:txBody>
          <a:bodyPr/>
          <a:lstStyle/>
          <a:p>
            <a:r>
              <a:rPr lang="en-US" dirty="0"/>
              <a:t>Objectives</a:t>
            </a:r>
          </a:p>
        </p:txBody>
      </p:sp>
    </p:spTree>
    <p:extLst>
      <p:ext uri="{BB962C8B-B14F-4D97-AF65-F5344CB8AC3E}">
        <p14:creationId xmlns:p14="http://schemas.microsoft.com/office/powerpoint/2010/main" val="270102718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p:txBody>
          <a:bodyPr/>
          <a:lstStyle/>
          <a:p>
            <a:r>
              <a:rPr lang="en-US" dirty="0"/>
              <a:t>Review FP indicator trends.</a:t>
            </a:r>
          </a:p>
          <a:p>
            <a:r>
              <a:rPr lang="en-US" dirty="0"/>
              <a:t>Identify indicator trends that show inconsistencies. </a:t>
            </a:r>
          </a:p>
          <a:p>
            <a:r>
              <a:rPr lang="en-US" dirty="0"/>
              <a:t>Select regions that show the most data quality challenges:</a:t>
            </a:r>
          </a:p>
          <a:p>
            <a:pPr lvl="1">
              <a:buFont typeface="Courier New" panose="02070309020205020404" pitchFamily="49" charset="0"/>
              <a:buChar char="o"/>
            </a:pPr>
            <a:r>
              <a:rPr lang="en-US" dirty="0"/>
              <a:t>Small sample of health facilities and districts with limited resources.</a:t>
            </a:r>
          </a:p>
          <a:p>
            <a:pPr lvl="1">
              <a:buFont typeface="Courier New" panose="02070309020205020404" pitchFamily="49" charset="0"/>
              <a:buChar char="o"/>
            </a:pPr>
            <a:r>
              <a:rPr lang="en-US" dirty="0"/>
              <a:t>Extensive assessment with a large or complete sample with sufficient resources.</a:t>
            </a:r>
          </a:p>
          <a:p>
            <a:endParaRPr lang="en-US" dirty="0"/>
          </a:p>
        </p:txBody>
      </p:sp>
      <p:sp>
        <p:nvSpPr>
          <p:cNvPr id="3" name="Text Placeholder 2"/>
          <p:cNvSpPr>
            <a:spLocks noGrp="1"/>
          </p:cNvSpPr>
          <p:nvPr>
            <p:ph type="body" sz="quarter" idx="14"/>
          </p:nvPr>
        </p:nvSpPr>
        <p:spPr/>
        <p:txBody>
          <a:bodyPr/>
          <a:lstStyle/>
          <a:p>
            <a:r>
              <a:rPr lang="en-US" dirty="0"/>
              <a:t>Prioritize and Select Indicators Based on SS to EMU Results</a:t>
            </a:r>
          </a:p>
        </p:txBody>
      </p:sp>
    </p:spTree>
    <p:extLst>
      <p:ext uri="{BB962C8B-B14F-4D97-AF65-F5344CB8AC3E}">
        <p14:creationId xmlns:p14="http://schemas.microsoft.com/office/powerpoint/2010/main" val="327597383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3AA1434B-C38C-4F2F-AB77-3D6F9EAEA9D4}"/>
              </a:ext>
            </a:extLst>
          </p:cNvPr>
          <p:cNvSpPr>
            <a:spLocks noGrp="1"/>
          </p:cNvSpPr>
          <p:nvPr>
            <p:ph type="body" sz="quarter" idx="13"/>
          </p:nvPr>
        </p:nvSpPr>
        <p:spPr/>
        <p:txBody>
          <a:bodyPr/>
          <a:lstStyle/>
          <a:p>
            <a:r>
              <a:rPr lang="en-US" dirty="0"/>
              <a:t>Selected data elements in data sources:</a:t>
            </a:r>
          </a:p>
          <a:p>
            <a:pPr lvl="1">
              <a:buFont typeface="Courier New" panose="02070309020205020404" pitchFamily="49" charset="0"/>
              <a:buChar char="o"/>
            </a:pPr>
            <a:r>
              <a:rPr lang="en-US" dirty="0"/>
              <a:t>Registers</a:t>
            </a:r>
          </a:p>
          <a:p>
            <a:pPr lvl="1">
              <a:buFont typeface="Courier New" panose="02070309020205020404" pitchFamily="49" charset="0"/>
              <a:buChar char="o"/>
            </a:pPr>
            <a:r>
              <a:rPr lang="en-US" dirty="0"/>
              <a:t>Client Dossier</a:t>
            </a:r>
          </a:p>
          <a:p>
            <a:pPr lvl="1">
              <a:buFont typeface="Courier New" panose="02070309020205020404" pitchFamily="49" charset="0"/>
              <a:buChar char="o"/>
            </a:pPr>
            <a:r>
              <a:rPr lang="en-US" dirty="0"/>
              <a:t>Electronic medical records</a:t>
            </a:r>
          </a:p>
          <a:p>
            <a:r>
              <a:rPr lang="en-US" dirty="0"/>
              <a:t>Selected data elements in the aggregate reports:</a:t>
            </a:r>
          </a:p>
          <a:p>
            <a:pPr lvl="1">
              <a:buFont typeface="Courier New" panose="02070309020205020404" pitchFamily="49" charset="0"/>
              <a:buChar char="o"/>
            </a:pPr>
            <a:r>
              <a:rPr lang="en-US" dirty="0"/>
              <a:t>Electronic</a:t>
            </a:r>
          </a:p>
          <a:p>
            <a:pPr lvl="1">
              <a:buFont typeface="Courier New" panose="02070309020205020404" pitchFamily="49" charset="0"/>
              <a:buChar char="o"/>
            </a:pPr>
            <a:r>
              <a:rPr lang="en-US" dirty="0"/>
              <a:t>Paper-based</a:t>
            </a:r>
          </a:p>
          <a:p>
            <a:r>
              <a:rPr lang="en-US" dirty="0"/>
              <a:t>Complete data in the selected periods</a:t>
            </a:r>
          </a:p>
          <a:p>
            <a:r>
              <a:rPr lang="en-US" dirty="0"/>
              <a:t>Standard and clear definition of data elements</a:t>
            </a:r>
          </a:p>
          <a:p>
            <a:endParaRPr lang="en-US" dirty="0"/>
          </a:p>
        </p:txBody>
      </p:sp>
      <p:sp>
        <p:nvSpPr>
          <p:cNvPr id="3" name="Text Placeholder 2">
            <a:extLst>
              <a:ext uri="{FF2B5EF4-FFF2-40B4-BE49-F238E27FC236}">
                <a16:creationId xmlns:a16="http://schemas.microsoft.com/office/drawing/2014/main" id="{4A2A280A-5BC7-4C57-A652-3D1884BAC1CF}"/>
              </a:ext>
            </a:extLst>
          </p:cNvPr>
          <p:cNvSpPr>
            <a:spLocks noGrp="1"/>
          </p:cNvSpPr>
          <p:nvPr>
            <p:ph type="body" sz="quarter" idx="14"/>
          </p:nvPr>
        </p:nvSpPr>
        <p:spPr/>
        <p:txBody>
          <a:bodyPr/>
          <a:lstStyle/>
          <a:p>
            <a:r>
              <a:rPr lang="en-US" dirty="0"/>
              <a:t>Indicators and Data Collection and Reporting Tools</a:t>
            </a:r>
          </a:p>
        </p:txBody>
      </p:sp>
    </p:spTree>
    <p:extLst>
      <p:ext uri="{BB962C8B-B14F-4D97-AF65-F5344CB8AC3E}">
        <p14:creationId xmlns:p14="http://schemas.microsoft.com/office/powerpoint/2010/main" val="328032552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406898" y="1827962"/>
            <a:ext cx="8292485" cy="2590800"/>
          </a:xfrm>
        </p:spPr>
        <p:txBody>
          <a:bodyPr/>
          <a:lstStyle/>
          <a:p>
            <a:r>
              <a:rPr lang="en-US" dirty="0"/>
              <a:t>Align with reporting frequency.</a:t>
            </a:r>
          </a:p>
          <a:p>
            <a:r>
              <a:rPr lang="en-US" dirty="0"/>
              <a:t>Ensure that related indicator FP services are provided at the facility in the period:</a:t>
            </a:r>
          </a:p>
          <a:p>
            <a:pPr lvl="1">
              <a:buFont typeface="Courier New" panose="02070309020205020404" pitchFamily="49" charset="0"/>
              <a:buChar char="o"/>
            </a:pPr>
            <a:r>
              <a:rPr lang="en-US" dirty="0"/>
              <a:t>When the type of FP services was suspended in the selected facilities.</a:t>
            </a:r>
          </a:p>
          <a:p>
            <a:pPr lvl="1">
              <a:buFont typeface="Courier New" panose="02070309020205020404" pitchFamily="49" charset="0"/>
              <a:buChar char="o"/>
            </a:pPr>
            <a:r>
              <a:rPr lang="en-US" dirty="0"/>
              <a:t>When the type of FP service provision started in the selected facilities.</a:t>
            </a:r>
          </a:p>
          <a:p>
            <a:r>
              <a:rPr lang="en-US" dirty="0"/>
              <a:t>Determine whether data are reported in the selected period.</a:t>
            </a:r>
          </a:p>
          <a:p>
            <a:r>
              <a:rPr lang="en-US" dirty="0"/>
              <a:t>Monthly report of the selected period. </a:t>
            </a:r>
          </a:p>
          <a:p>
            <a:endParaRPr lang="en-US" dirty="0"/>
          </a:p>
        </p:txBody>
      </p:sp>
      <p:sp>
        <p:nvSpPr>
          <p:cNvPr id="3" name="Text Placeholder 2"/>
          <p:cNvSpPr>
            <a:spLocks noGrp="1"/>
          </p:cNvSpPr>
          <p:nvPr>
            <p:ph type="body" sz="quarter" idx="14"/>
          </p:nvPr>
        </p:nvSpPr>
        <p:spPr/>
        <p:txBody>
          <a:bodyPr/>
          <a:lstStyle/>
          <a:p>
            <a:r>
              <a:rPr lang="en-US" dirty="0"/>
              <a:t>Data Assessment Period</a:t>
            </a:r>
          </a:p>
        </p:txBody>
      </p:sp>
    </p:spTree>
    <p:extLst>
      <p:ext uri="{BB962C8B-B14F-4D97-AF65-F5344CB8AC3E}">
        <p14:creationId xmlns:p14="http://schemas.microsoft.com/office/powerpoint/2010/main" val="406609396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153951408"/>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Data4Impact PPT Template.potx" id="{DD9808ED-AA46-443D-9D6F-36815AF40076}" vid="{8F6860C2-453A-440D-AAE8-BB8724284BC1}"/>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ublishingExpirationDate xmlns="http://schemas.microsoft.com/sharepoint/v3" xsi:nil="true"/>
    <PublishingStartDate xmlns="http://schemas.microsoft.com/sharepoint/v3"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6E4A79819CA3F3428B644840049B5527" ma:contentTypeVersion="7" ma:contentTypeDescription="Create a new document." ma:contentTypeScope="" ma:versionID="ad4773e596ece4d65fb9326ac337e555">
  <xsd:schema xmlns:xsd="http://www.w3.org/2001/XMLSchema" xmlns:xs="http://www.w3.org/2001/XMLSchema" xmlns:p="http://schemas.microsoft.com/office/2006/metadata/properties" xmlns:ns1="http://schemas.microsoft.com/sharepoint/v3" xmlns:ns2="d8573787-17db-43b5-9af3-2a45e79ab039" xmlns:ns3="13922b43-4eea-40f2-b18b-c20327cdf16c" targetNamespace="http://schemas.microsoft.com/office/2006/metadata/properties" ma:root="true" ma:fieldsID="9d925e2b7517da069e1d15cf270c9b68" ns1:_="" ns2:_="" ns3:_="">
    <xsd:import namespace="http://schemas.microsoft.com/sharepoint/v3"/>
    <xsd:import namespace="d8573787-17db-43b5-9af3-2a45e79ab039"/>
    <xsd:import namespace="13922b43-4eea-40f2-b18b-c20327cdf16c"/>
    <xsd:element name="properties">
      <xsd:complexType>
        <xsd:sequence>
          <xsd:element name="documentManagement">
            <xsd:complexType>
              <xsd:all>
                <xsd:element ref="ns1:PublishingStartDate" minOccurs="0"/>
                <xsd:element ref="ns1:PublishingExpirationDate" minOccurs="0"/>
                <xsd:element ref="ns2:SharedWithUsers" minOccurs="0"/>
                <xsd:element ref="ns2:SharedWithDetails" minOccurs="0"/>
                <xsd:element ref="ns3:MediaServiceMetadata" minOccurs="0"/>
                <xsd:element ref="ns3:MediaServiceFastMetadata" minOccurs="0"/>
                <xsd:element ref="ns3:MediaServiceAutoKeyPoints" minOccurs="0"/>
                <xsd:element ref="ns3: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PublishingStartDate" ma:index="8" nillable="true" ma:displayName="Scheduling Start Date" ma:description="Scheduling Start Date is a site column created by the Publishing feature. It is used to specify the date and time on which this page will first appear to site visitors." ma:hidden="true" ma:internalName="PublishingStartDate">
      <xsd:simpleType>
        <xsd:restriction base="dms:Unknown"/>
      </xsd:simpleType>
    </xsd:element>
    <xsd:element name="PublishingExpirationDate" ma:index="9" nillable="true" ma:displayName="Scheduling End Date" ma:description="Scheduling End Date is a site column created by the Publishing feature. It is used to specify the date and time on which this page will no longer appear to site visitors." ma:hidden="true" ma:internalName="PublishingExpirationDat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d8573787-17db-43b5-9af3-2a45e79ab039" elementFormDefault="qualified">
    <xsd:import namespace="http://schemas.microsoft.com/office/2006/documentManagement/types"/>
    <xsd:import namespace="http://schemas.microsoft.com/office/infopath/2007/PartnerControls"/>
    <xsd:element name="SharedWithUsers" ma:index="10"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description=""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13922b43-4eea-40f2-b18b-c20327cdf16c" elementFormDefault="qualified">
    <xsd:import namespace="http://schemas.microsoft.com/office/2006/documentManagement/types"/>
    <xsd:import namespace="http://schemas.microsoft.com/office/infopath/2007/PartnerControls"/>
    <xsd:element name="MediaServiceMetadata" ma:index="12" nillable="true" ma:displayName="MediaServiceMetadata" ma:description="" ma:hidden="true" ma:internalName="MediaServiceMetadata" ma:readOnly="true">
      <xsd:simpleType>
        <xsd:restriction base="dms:Note"/>
      </xsd:simpleType>
    </xsd:element>
    <xsd:element name="MediaServiceFastMetadata" ma:index="13" nillable="true" ma:displayName="MediaServiceFastMetadata" ma:description="" ma:hidden="true" ma:internalName="MediaServiceFastMetadata" ma:readOnly="true">
      <xsd:simpleType>
        <xsd:restriction base="dms:Note"/>
      </xsd:simpleType>
    </xsd:element>
    <xsd:element name="MediaServiceAutoKeyPoints" ma:index="14" nillable="true" ma:displayName="MediaServiceAutoKeyPoints" ma:hidden="true" ma:internalName="MediaServiceAutoKeyPoints" ma:readOnly="true">
      <xsd:simpleType>
        <xsd:restriction base="dms:Note"/>
      </xsd:simpleType>
    </xsd:element>
    <xsd:element name="MediaServiceKeyPoints" ma:index="15" nillable="true" ma:displayName="KeyPoints" ma:internalName="MediaServiceKeyPoint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2B7A83AB-7F46-4BB6-AFF8-34082BEF2AE0}">
  <ds:schemaRefs>
    <ds:schemaRef ds:uri="d8573787-17db-43b5-9af3-2a45e79ab039"/>
    <ds:schemaRef ds:uri="13922b43-4eea-40f2-b18b-c20327cdf16c"/>
    <ds:schemaRef ds:uri="http://purl.org/dc/elements/1.1/"/>
    <ds:schemaRef ds:uri="http://schemas.microsoft.com/office/2006/metadata/properties"/>
    <ds:schemaRef ds:uri="http://schemas.microsoft.com/sharepoint/v3"/>
    <ds:schemaRef ds:uri="http://purl.org/dc/terms/"/>
    <ds:schemaRef ds:uri="http://schemas.openxmlformats.org/package/2006/metadata/core-properties"/>
    <ds:schemaRef ds:uri="http://schemas.microsoft.com/office/2006/documentManagement/types"/>
    <ds:schemaRef ds:uri="http://purl.org/dc/dcmitype/"/>
    <ds:schemaRef ds:uri="http://schemas.microsoft.com/office/infopath/2007/PartnerControls"/>
    <ds:schemaRef ds:uri="http://www.w3.org/XML/1998/namespace"/>
  </ds:schemaRefs>
</ds:datastoreItem>
</file>

<file path=customXml/itemProps2.xml><?xml version="1.0" encoding="utf-8"?>
<ds:datastoreItem xmlns:ds="http://schemas.openxmlformats.org/officeDocument/2006/customXml" ds:itemID="{D8FCF553-ADD1-418D-AD1D-60004009401E}">
  <ds:schemaRefs>
    <ds:schemaRef ds:uri="http://schemas.microsoft.com/sharepoint/v3/contenttype/forms"/>
  </ds:schemaRefs>
</ds:datastoreItem>
</file>

<file path=customXml/itemProps3.xml><?xml version="1.0" encoding="utf-8"?>
<ds:datastoreItem xmlns:ds="http://schemas.openxmlformats.org/officeDocument/2006/customXml" ds:itemID="{3BDE1E41-B82A-45B0-86C9-2BB697269181}">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d8573787-17db-43b5-9af3-2a45e79ab039"/>
    <ds:schemaRef ds:uri="13922b43-4eea-40f2-b18b-c20327cdf16c"/>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147</TotalTime>
  <Words>244</Words>
  <Application>Microsoft Office PowerPoint</Application>
  <PresentationFormat>On-screen Show (4:3)</PresentationFormat>
  <Paragraphs>37</Paragraphs>
  <Slides>6</Slides>
  <Notes>6</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6</vt:i4>
      </vt:variant>
    </vt:vector>
  </HeadingPairs>
  <TitlesOfParts>
    <vt:vector size="13" baseType="lpstr">
      <vt:lpstr>Arial</vt:lpstr>
      <vt:lpstr>Calibri</vt:lpstr>
      <vt:lpstr>Century Gothic</vt:lpstr>
      <vt:lpstr>Courier New</vt:lpstr>
      <vt:lpstr>Franklin Gothic Medium</vt:lpstr>
      <vt:lpstr>Futura LT Pro Book</vt:lpstr>
      <vt:lpstr>Office Theme</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Todloski, Denise</dc:creator>
  <cp:lastModifiedBy>Wilkes, Becky</cp:lastModifiedBy>
  <cp:revision>30</cp:revision>
  <dcterms:created xsi:type="dcterms:W3CDTF">2019-05-28T18:26:11Z</dcterms:created>
  <dcterms:modified xsi:type="dcterms:W3CDTF">2021-03-16T15:04:46Z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0x0101006E4A79819CA3F3428B644840049B5527</vt:lpwstr>
  </property>
</Properties>
</file>