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65" r:id="rId5"/>
    <p:sldId id="258" r:id="rId6"/>
    <p:sldId id="264" r:id="rId7"/>
    <p:sldId id="259" r:id="rId8"/>
    <p:sldId id="260" r:id="rId9"/>
    <p:sldId id="267" r:id="rId10"/>
    <p:sldId id="266" r:id="rId11"/>
    <p:sldId id="262"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my  Kvartunas" initials="SK" lastIdx="3" clrIdx="0">
    <p:extLst>
      <p:ext uri="{19B8F6BF-5375-455C-9EA6-DF929625EA0E}">
        <p15:presenceInfo xmlns:p15="http://schemas.microsoft.com/office/powerpoint/2012/main" userId="Sammy  Kvartuna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BC9E"/>
    <a:srgbClr val="00968F"/>
    <a:srgbClr val="F9A2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302" autoAdjust="0"/>
    <p:restoredTop sz="94660"/>
  </p:normalViewPr>
  <p:slideViewPr>
    <p:cSldViewPr snapToGrid="0">
      <p:cViewPr varScale="1">
        <p:scale>
          <a:sx n="112" d="100"/>
          <a:sy n="112" d="100"/>
        </p:scale>
        <p:origin x="146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etchen Tremont" userId="b03e7c71-df36-495a-b721-4832b2128a5e" providerId="ADAL" clId="{8CA37A04-6684-425E-AB9D-2FB73ADA27FF}"/>
    <pc:docChg chg="custSel">
      <pc:chgData name="Gretchen Tremont" userId="b03e7c71-df36-495a-b721-4832b2128a5e" providerId="ADAL" clId="{8CA37A04-6684-425E-AB9D-2FB73ADA27FF}" dt="2021-02-15T18:17:47.869" v="1" actId="1592"/>
      <pc:docMkLst>
        <pc:docMk/>
      </pc:docMkLst>
      <pc:sldChg chg="delCm">
        <pc:chgData name="Gretchen Tremont" userId="b03e7c71-df36-495a-b721-4832b2128a5e" providerId="ADAL" clId="{8CA37A04-6684-425E-AB9D-2FB73ADA27FF}" dt="2021-02-15T18:17:47.869" v="1" actId="1592"/>
        <pc:sldMkLst>
          <pc:docMk/>
          <pc:sldMk cId="2130739159" sldId="265"/>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Accuracy</c:v>
                </c:pt>
              </c:strCache>
            </c:strRef>
          </c:tx>
          <c:spPr>
            <a:solidFill>
              <a:srgbClr val="00968F"/>
            </a:solidFill>
            <a:ln>
              <a:noFill/>
            </a:ln>
            <a:effectLst/>
          </c:spPr>
          <c:invertIfNegative val="0"/>
          <c:cat>
            <c:strRef>
              <c:f>Sheet1!$A$2:$A$5</c:f>
              <c:strCache>
                <c:ptCount val="4"/>
                <c:pt idx="0">
                  <c:v>District North</c:v>
                </c:pt>
                <c:pt idx="1">
                  <c:v>District South</c:v>
                </c:pt>
                <c:pt idx="2">
                  <c:v>District East</c:v>
                </c:pt>
                <c:pt idx="3">
                  <c:v>District West</c:v>
                </c:pt>
              </c:strCache>
            </c:strRef>
          </c:cat>
          <c:val>
            <c:numRef>
              <c:f>Sheet1!$B$2:$B$5</c:f>
              <c:numCache>
                <c:formatCode>General</c:formatCode>
                <c:ptCount val="4"/>
                <c:pt idx="0">
                  <c:v>100</c:v>
                </c:pt>
                <c:pt idx="1">
                  <c:v>80</c:v>
                </c:pt>
                <c:pt idx="2">
                  <c:v>65</c:v>
                </c:pt>
                <c:pt idx="3">
                  <c:v>40</c:v>
                </c:pt>
              </c:numCache>
            </c:numRef>
          </c:val>
          <c:extLst>
            <c:ext xmlns:c16="http://schemas.microsoft.com/office/drawing/2014/chart" uri="{C3380CC4-5D6E-409C-BE32-E72D297353CC}">
              <c16:uniqueId val="{00000000-58C3-4721-8682-6683B2417D8F}"/>
            </c:ext>
          </c:extLst>
        </c:ser>
        <c:ser>
          <c:idx val="1"/>
          <c:order val="1"/>
          <c:tx>
            <c:strRef>
              <c:f>Sheet1!$C$1</c:f>
              <c:strCache>
                <c:ptCount val="1"/>
                <c:pt idx="0">
                  <c:v>Timeliness</c:v>
                </c:pt>
              </c:strCache>
            </c:strRef>
          </c:tx>
          <c:spPr>
            <a:solidFill>
              <a:srgbClr val="F9A23D"/>
            </a:solidFill>
            <a:ln>
              <a:noFill/>
            </a:ln>
            <a:effectLst/>
          </c:spPr>
          <c:invertIfNegative val="0"/>
          <c:cat>
            <c:strRef>
              <c:f>Sheet1!$A$2:$A$5</c:f>
              <c:strCache>
                <c:ptCount val="4"/>
                <c:pt idx="0">
                  <c:v>District North</c:v>
                </c:pt>
                <c:pt idx="1">
                  <c:v>District South</c:v>
                </c:pt>
                <c:pt idx="2">
                  <c:v>District East</c:v>
                </c:pt>
                <c:pt idx="3">
                  <c:v>District West</c:v>
                </c:pt>
              </c:strCache>
            </c:strRef>
          </c:cat>
          <c:val>
            <c:numRef>
              <c:f>Sheet1!$C$2:$C$5</c:f>
              <c:numCache>
                <c:formatCode>General</c:formatCode>
                <c:ptCount val="4"/>
                <c:pt idx="0">
                  <c:v>65</c:v>
                </c:pt>
                <c:pt idx="1">
                  <c:v>95</c:v>
                </c:pt>
                <c:pt idx="2">
                  <c:v>78</c:v>
                </c:pt>
                <c:pt idx="3">
                  <c:v>38</c:v>
                </c:pt>
              </c:numCache>
            </c:numRef>
          </c:val>
          <c:extLst>
            <c:ext xmlns:c16="http://schemas.microsoft.com/office/drawing/2014/chart" uri="{C3380CC4-5D6E-409C-BE32-E72D297353CC}">
              <c16:uniqueId val="{00000001-58C3-4721-8682-6683B2417D8F}"/>
            </c:ext>
          </c:extLst>
        </c:ser>
        <c:ser>
          <c:idx val="2"/>
          <c:order val="2"/>
          <c:tx>
            <c:strRef>
              <c:f>Sheet1!$D$1</c:f>
              <c:strCache>
                <c:ptCount val="1"/>
                <c:pt idx="0">
                  <c:v>Completeness</c:v>
                </c:pt>
              </c:strCache>
            </c:strRef>
          </c:tx>
          <c:spPr>
            <a:solidFill>
              <a:srgbClr val="69BC9E"/>
            </a:solidFill>
            <a:ln>
              <a:noFill/>
            </a:ln>
            <a:effectLst/>
          </c:spPr>
          <c:invertIfNegative val="0"/>
          <c:cat>
            <c:strRef>
              <c:f>Sheet1!$A$2:$A$5</c:f>
              <c:strCache>
                <c:ptCount val="4"/>
                <c:pt idx="0">
                  <c:v>District North</c:v>
                </c:pt>
                <c:pt idx="1">
                  <c:v>District South</c:v>
                </c:pt>
                <c:pt idx="2">
                  <c:v>District East</c:v>
                </c:pt>
                <c:pt idx="3">
                  <c:v>District West</c:v>
                </c:pt>
              </c:strCache>
            </c:strRef>
          </c:cat>
          <c:val>
            <c:numRef>
              <c:f>Sheet1!$D$2:$D$5</c:f>
              <c:numCache>
                <c:formatCode>General</c:formatCode>
                <c:ptCount val="4"/>
                <c:pt idx="0">
                  <c:v>100</c:v>
                </c:pt>
                <c:pt idx="1">
                  <c:v>95</c:v>
                </c:pt>
                <c:pt idx="2">
                  <c:v>80</c:v>
                </c:pt>
                <c:pt idx="3">
                  <c:v>45</c:v>
                </c:pt>
              </c:numCache>
            </c:numRef>
          </c:val>
          <c:extLst>
            <c:ext xmlns:c16="http://schemas.microsoft.com/office/drawing/2014/chart" uri="{C3380CC4-5D6E-409C-BE32-E72D297353CC}">
              <c16:uniqueId val="{00000002-58C3-4721-8682-6683B2417D8F}"/>
            </c:ext>
          </c:extLst>
        </c:ser>
        <c:dLbls>
          <c:showLegendKey val="0"/>
          <c:showVal val="0"/>
          <c:showCatName val="0"/>
          <c:showSerName val="0"/>
          <c:showPercent val="0"/>
          <c:showBubbleSize val="0"/>
        </c:dLbls>
        <c:gapWidth val="219"/>
        <c:overlap val="-27"/>
        <c:axId val="365829536"/>
        <c:axId val="365829864"/>
      </c:barChart>
      <c:catAx>
        <c:axId val="3658295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65829864"/>
        <c:crosses val="autoZero"/>
        <c:auto val="1"/>
        <c:lblAlgn val="ctr"/>
        <c:lblOffset val="100"/>
        <c:noMultiLvlLbl val="0"/>
      </c:catAx>
      <c:valAx>
        <c:axId val="3658298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6582953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dataforimpactproject.org/" TargetMode="External"/><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tif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FCCE439-80A3-4949-8870-9DAC2B633D0C}"/>
              </a:ext>
            </a:extLst>
          </p:cNvPr>
          <p:cNvSpPr>
            <a:spLocks noGrp="1"/>
          </p:cNvSpPr>
          <p:nvPr>
            <p:ph type="pic" sz="quarter" idx="10" hasCustomPrompt="1"/>
          </p:nvPr>
        </p:nvSpPr>
        <p:spPr>
          <a:xfrm>
            <a:off x="0" y="-8050"/>
            <a:ext cx="9147924" cy="49409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grpSp>
        <p:nvGrpSpPr>
          <p:cNvPr id="9" name="Group 8">
            <a:extLst>
              <a:ext uri="{FF2B5EF4-FFF2-40B4-BE49-F238E27FC236}">
                <a16:creationId xmlns:a16="http://schemas.microsoft.com/office/drawing/2014/main" id="{43E6D77C-0518-43FF-9176-A6F9585D0C7C}"/>
              </a:ext>
            </a:extLst>
          </p:cNvPr>
          <p:cNvGrpSpPr/>
          <p:nvPr userDrawn="1"/>
        </p:nvGrpSpPr>
        <p:grpSpPr>
          <a:xfrm>
            <a:off x="5761408" y="6020046"/>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5006787"/>
            <a:ext cx="8072463" cy="691534"/>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772258"/>
            <a:ext cx="4981636" cy="1011899"/>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pic>
        <p:nvPicPr>
          <p:cNvPr id="14" name="Picture 13"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117864" y="6206876"/>
            <a:ext cx="707520" cy="396572"/>
          </a:xfrm>
          <a:prstGeom prst="rect">
            <a:avLst/>
          </a:prstGeom>
        </p:spPr>
      </p:pic>
    </p:spTree>
    <p:extLst>
      <p:ext uri="{BB962C8B-B14F-4D97-AF65-F5344CB8AC3E}">
        <p14:creationId xmlns:p14="http://schemas.microsoft.com/office/powerpoint/2010/main" val="3441545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718002" cy="3812155"/>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70553" y="233135"/>
            <a:ext cx="402894" cy="374882"/>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759617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210460" cy="3812155"/>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3284285" y="-114300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3058518" y="3183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1945526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3326265" y="2675514"/>
            <a:ext cx="4441937" cy="1895276"/>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Transition title Section divider total</a:t>
            </a:r>
          </a:p>
          <a:p>
            <a:pPr lvl="0"/>
            <a:r>
              <a:rPr lang="en-US" dirty="0"/>
              <a:t>Center in the space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2579610" y="-118914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2353842" y="3198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870993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E9105A0-E127-4749-B292-07EACC5B9B51}"/>
              </a:ext>
            </a:extLst>
          </p:cNvPr>
          <p:cNvSpPr/>
          <p:nvPr userDrawn="1"/>
        </p:nvSpPr>
        <p:spPr>
          <a:xfrm>
            <a:off x="863600" y="2646029"/>
            <a:ext cx="7615382" cy="2477601"/>
          </a:xfrm>
          <a:prstGeom prst="rect">
            <a:avLst/>
          </a:prstGeom>
        </p:spPr>
        <p:txBody>
          <a:bodyPr wrap="square">
            <a:spAutoFit/>
          </a:bodyPr>
          <a:lstStyle/>
          <a:p>
            <a:pPr marL="127000" lvl="0" indent="0" defTabSz="914400">
              <a:lnSpc>
                <a:spcPts val="2000"/>
              </a:lnSpc>
              <a:spcAft>
                <a:spcPts val="600"/>
              </a:spcAft>
              <a:buNone/>
              <a:defRPr/>
            </a:pPr>
            <a:r>
              <a:rPr lang="en-US" sz="1800" kern="0" dirty="0">
                <a:latin typeface="Arial" panose="020B0604020202020204" pitchFamily="34" charset="0"/>
                <a:cs typeface="Arial" panose="020B0604020202020204" pitchFamily="34" charset="0"/>
              </a:rPr>
              <a:t>This presentation was produced with the support of the United States Agency for International Development (USAID) under the terms of the Data for Impact (D4I) associate award 7200AA18LA00008, which is implemented by the Carolina Population Center at the University of North Carolina at Chapel Hill, in partnership with Palladium International, LLC; ICF Macro, Inc.; John Snow, Inc.; and Tulane University. The views expressed in this publication do not necessarily reflect the views of USAID or the United States government.</a:t>
            </a:r>
          </a:p>
          <a:p>
            <a:pPr marL="127000" lvl="0" indent="0" defTabSz="914400">
              <a:lnSpc>
                <a:spcPts val="2000"/>
              </a:lnSpc>
              <a:buNone/>
              <a:defRPr/>
            </a:pPr>
            <a:r>
              <a:rPr lang="en-US" sz="1800" b="1" kern="0" dirty="0">
                <a:solidFill>
                  <a:srgbClr val="69BC9E"/>
                </a:solidFill>
                <a:latin typeface="Arial" panose="020B0604020202020204" pitchFamily="34" charset="0"/>
                <a:cs typeface="Arial" panose="020B0604020202020204" pitchFamily="34" charset="0"/>
                <a:sym typeface="Cabin"/>
                <a:hlinkClick r:id="rId2">
                  <a:extLst>
                    <a:ext uri="{A12FA001-AC4F-418D-AE19-62706E023703}">
                      <ahyp:hlinkClr xmlns:ahyp="http://schemas.microsoft.com/office/drawing/2018/hyperlinkcolor" val="tx"/>
                    </a:ext>
                  </a:extLst>
                </a:hlinkClick>
              </a:rPr>
              <a:t>www.data4impactproject.org</a:t>
            </a:r>
            <a:endParaRPr lang="en-US" sz="1800" b="1" kern="0" dirty="0">
              <a:solidFill>
                <a:srgbClr val="69BC9E"/>
              </a:solidFill>
              <a:latin typeface="Arial" panose="020B0604020202020204" pitchFamily="34" charset="0"/>
              <a:cs typeface="Arial" panose="020B0604020202020204" pitchFamily="34" charset="0"/>
              <a:sym typeface="Cabin"/>
            </a:endParaRPr>
          </a:p>
        </p:txBody>
      </p:sp>
      <p:cxnSp>
        <p:nvCxnSpPr>
          <p:cNvPr id="11" name="Straight Connector 10">
            <a:extLst>
              <a:ext uri="{FF2B5EF4-FFF2-40B4-BE49-F238E27FC236}">
                <a16:creationId xmlns:a16="http://schemas.microsoft.com/office/drawing/2014/main" id="{7D9A96FF-FF96-42DB-90FB-76EF8E71BF22}"/>
              </a:ext>
            </a:extLst>
          </p:cNvPr>
          <p:cNvCxnSpPr>
            <a:cxnSpLocks/>
            <a:stCxn id="13" idx="1"/>
          </p:cNvCxnSpPr>
          <p:nvPr userDrawn="1"/>
        </p:nvCxnSpPr>
        <p:spPr>
          <a:xfrm flipV="1">
            <a:off x="1267709" y="-8617"/>
            <a:ext cx="4187" cy="16510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1041941" y="1189747"/>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8" name="Group 7">
            <a:extLst>
              <a:ext uri="{FF2B5EF4-FFF2-40B4-BE49-F238E27FC236}">
                <a16:creationId xmlns:a16="http://schemas.microsoft.com/office/drawing/2014/main" id="{F854A67E-FA85-4C95-A04D-F40112E98B1B}"/>
              </a:ext>
            </a:extLst>
          </p:cNvPr>
          <p:cNvGrpSpPr/>
          <p:nvPr userDrawn="1"/>
        </p:nvGrpSpPr>
        <p:grpSpPr>
          <a:xfrm>
            <a:off x="5549503" y="5951103"/>
            <a:ext cx="2149814" cy="748758"/>
            <a:chOff x="1" y="48984"/>
            <a:chExt cx="2001266" cy="718135"/>
          </a:xfrm>
        </p:grpSpPr>
        <p:pic>
          <p:nvPicPr>
            <p:cNvPr id="9" name="Picture 8">
              <a:extLst>
                <a:ext uri="{FF2B5EF4-FFF2-40B4-BE49-F238E27FC236}">
                  <a16:creationId xmlns:a16="http://schemas.microsoft.com/office/drawing/2014/main" id="{3EF6F017-4875-4F3F-BB1A-5D7A10DC8F1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5" name="Picture 14">
              <a:extLst>
                <a:ext uri="{FF2B5EF4-FFF2-40B4-BE49-F238E27FC236}">
                  <a16:creationId xmlns:a16="http://schemas.microsoft.com/office/drawing/2014/main" id="{D32478F8-0810-4227-82C6-47647D41410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pic>
        <p:nvPicPr>
          <p:cNvPr id="10" name="Picture 9"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918569" y="6127196"/>
            <a:ext cx="707520" cy="396572"/>
          </a:xfrm>
          <a:prstGeom prst="rect">
            <a:avLst/>
          </a:prstGeom>
        </p:spPr>
      </p:pic>
    </p:spTree>
    <p:extLst>
      <p:ext uri="{BB962C8B-B14F-4D97-AF65-F5344CB8AC3E}">
        <p14:creationId xmlns:p14="http://schemas.microsoft.com/office/powerpoint/2010/main" val="28860140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725648"/>
            <a:ext cx="7886700" cy="965041"/>
          </a:xfrm>
          <a:prstGeom prst="rect">
            <a:avLst/>
          </a:prstGeom>
        </p:spPr>
        <p:txBody>
          <a:bodyPr/>
          <a:lstStyle>
            <a:lvl1pPr>
              <a:defRPr sz="3600">
                <a:solidFill>
                  <a:srgbClr val="69BC9E"/>
                </a:solidFill>
                <a:latin typeface="Franklin Gothic Medium" panose="020B0603020102020204" pitchFamily="34" charset="0"/>
              </a:defRPr>
            </a:lvl1pPr>
          </a:lstStyle>
          <a:p>
            <a:pPr lvl="0"/>
            <a:r>
              <a:rPr lang="en-US" dirty="0"/>
              <a:t>Title goes here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a:extLst>
              <a:ext uri="{FF2B5EF4-FFF2-40B4-BE49-F238E27FC236}">
                <a16:creationId xmlns:a16="http://schemas.microsoft.com/office/drawing/2014/main" id="{3FD524BB-B88C-444A-865C-3B7526290209}"/>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BAA556A-5889-4E79-830B-DA0DC5C7F2DD}"/>
              </a:ext>
            </a:extLst>
          </p:cNvPr>
          <p:cNvGrpSpPr/>
          <p:nvPr userDrawn="1"/>
        </p:nvGrpSpPr>
        <p:grpSpPr>
          <a:xfrm>
            <a:off x="4370553" y="233135"/>
            <a:ext cx="402894" cy="374882"/>
            <a:chOff x="8176581" y="406764"/>
            <a:chExt cx="538212" cy="515967"/>
          </a:xfrm>
        </p:grpSpPr>
        <p:sp>
          <p:nvSpPr>
            <p:cNvPr id="12" name="Rectangle 11">
              <a:extLst>
                <a:ext uri="{FF2B5EF4-FFF2-40B4-BE49-F238E27FC236}">
                  <a16:creationId xmlns:a16="http://schemas.microsoft.com/office/drawing/2014/main" id="{8E67C9B8-B33D-4F67-AD8E-B5BDA35FC53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F949A0DF-A261-4B28-8D98-C75531E4E268}"/>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2642217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
        <p:nvSpPr>
          <p:cNvPr id="6" name="Title 1">
            <a:extLst>
              <a:ext uri="{FF2B5EF4-FFF2-40B4-BE49-F238E27FC236}">
                <a16:creationId xmlns:a16="http://schemas.microsoft.com/office/drawing/2014/main" id="{B38234C9-2059-4121-9750-B7EB569E0F43}"/>
              </a:ext>
            </a:extLst>
          </p:cNvPr>
          <p:cNvSpPr txBox="1">
            <a:spLocks/>
          </p:cNvSpPr>
          <p:nvPr userDrawn="1"/>
        </p:nvSpPr>
        <p:spPr>
          <a:xfrm>
            <a:off x="629841" y="725648"/>
            <a:ext cx="7886700" cy="965041"/>
          </a:xfrm>
          <a:prstGeom prst="rect">
            <a:avLst/>
          </a:prstGeom>
        </p:spPr>
        <p:txBody>
          <a:bodyPr/>
          <a:lstStyle>
            <a:lvl1pPr algn="l" defTabSz="914400" rtl="0" eaLnBrk="1" latinLnBrk="0" hangingPunct="1">
              <a:lnSpc>
                <a:spcPct val="90000"/>
              </a:lnSpc>
              <a:spcBef>
                <a:spcPct val="0"/>
              </a:spcBef>
              <a:buNone/>
              <a:defRPr sz="3600" kern="1200">
                <a:solidFill>
                  <a:srgbClr val="69BC9E"/>
                </a:solidFill>
                <a:latin typeface="Franklin Gothic Medium" panose="020B0603020102020204" pitchFamily="34" charset="0"/>
                <a:ea typeface="+mj-ea"/>
                <a:cs typeface="+mj-cs"/>
              </a:defRPr>
            </a:lvl1pPr>
          </a:lstStyle>
          <a:p>
            <a:r>
              <a:rPr lang="en-US" dirty="0"/>
              <a:t>Title goes here</a:t>
            </a:r>
          </a:p>
        </p:txBody>
      </p:sp>
      <p:cxnSp>
        <p:nvCxnSpPr>
          <p:cNvPr id="7" name="Straight Connector 6">
            <a:extLst>
              <a:ext uri="{FF2B5EF4-FFF2-40B4-BE49-F238E27FC236}">
                <a16:creationId xmlns:a16="http://schemas.microsoft.com/office/drawing/2014/main" id="{60BCED71-B76A-4B73-B536-607AB6C4EB21}"/>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05E0CE5A-8ACA-4AC5-BCB5-87F9BE69E70A}"/>
              </a:ext>
            </a:extLst>
          </p:cNvPr>
          <p:cNvGrpSpPr/>
          <p:nvPr userDrawn="1"/>
        </p:nvGrpSpPr>
        <p:grpSpPr>
          <a:xfrm>
            <a:off x="4370553" y="233135"/>
            <a:ext cx="402894" cy="374882"/>
            <a:chOff x="8176581" y="406764"/>
            <a:chExt cx="538212" cy="515967"/>
          </a:xfrm>
        </p:grpSpPr>
        <p:sp>
          <p:nvSpPr>
            <p:cNvPr id="9" name="Rectangle 8">
              <a:extLst>
                <a:ext uri="{FF2B5EF4-FFF2-40B4-BE49-F238E27FC236}">
                  <a16:creationId xmlns:a16="http://schemas.microsoft.com/office/drawing/2014/main" id="{B7A19B9A-F36A-41A6-BEE3-E2F6CCC871C3}"/>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0" name="Oval 9">
              <a:extLst>
                <a:ext uri="{FF2B5EF4-FFF2-40B4-BE49-F238E27FC236}">
                  <a16:creationId xmlns:a16="http://schemas.microsoft.com/office/drawing/2014/main" id="{358D163D-1FFB-451A-9B27-BD909F4E84A1}"/>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24536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ADE96C6C-CF3A-4BF1-AB63-F30AA5F7F3CD}"/>
              </a:ext>
            </a:extLst>
          </p:cNvPr>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Tree>
    <p:extLst>
      <p:ext uri="{BB962C8B-B14F-4D97-AF65-F5344CB8AC3E}">
        <p14:creationId xmlns:p14="http://schemas.microsoft.com/office/powerpoint/2010/main" val="17910735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8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315360"/>
            <a:ext cx="2949178" cy="3553627"/>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970394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290194"/>
            <a:ext cx="2949178" cy="3578794"/>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01531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8362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43E6D77C-0518-43FF-9176-A6F9585D0C7C}"/>
              </a:ext>
            </a:extLst>
          </p:cNvPr>
          <p:cNvGrpSpPr/>
          <p:nvPr userDrawn="1"/>
        </p:nvGrpSpPr>
        <p:grpSpPr>
          <a:xfrm>
            <a:off x="5708498" y="5975908"/>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4797027"/>
            <a:ext cx="8127406" cy="805343"/>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0" y="5660906"/>
            <a:ext cx="4981636" cy="887667"/>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grpSp>
        <p:nvGrpSpPr>
          <p:cNvPr id="14" name="Group 13">
            <a:extLst>
              <a:ext uri="{FF2B5EF4-FFF2-40B4-BE49-F238E27FC236}">
                <a16:creationId xmlns:a16="http://schemas.microsoft.com/office/drawing/2014/main" id="{5902B989-B134-4B97-AD45-592A588273D0}"/>
              </a:ext>
            </a:extLst>
          </p:cNvPr>
          <p:cNvGrpSpPr/>
          <p:nvPr userDrawn="1"/>
        </p:nvGrpSpPr>
        <p:grpSpPr>
          <a:xfrm>
            <a:off x="0" y="1239998"/>
            <a:ext cx="6060419" cy="2947272"/>
            <a:chOff x="0" y="1239998"/>
            <a:chExt cx="6060419" cy="2947272"/>
          </a:xfrm>
        </p:grpSpPr>
        <p:grpSp>
          <p:nvGrpSpPr>
            <p:cNvPr id="4" name="Group 3">
              <a:extLst>
                <a:ext uri="{FF2B5EF4-FFF2-40B4-BE49-F238E27FC236}">
                  <a16:creationId xmlns:a16="http://schemas.microsoft.com/office/drawing/2014/main" id="{00F08213-9F49-453A-9461-49C9613C08C7}"/>
                </a:ext>
              </a:extLst>
            </p:cNvPr>
            <p:cNvGrpSpPr/>
            <p:nvPr userDrawn="1"/>
          </p:nvGrpSpPr>
          <p:grpSpPr>
            <a:xfrm>
              <a:off x="3113147" y="1239998"/>
              <a:ext cx="2947272" cy="2947272"/>
              <a:chOff x="3113147" y="1239998"/>
              <a:chExt cx="2947272" cy="2947272"/>
            </a:xfrm>
          </p:grpSpPr>
          <p:sp>
            <p:nvSpPr>
              <p:cNvPr id="2" name="Rectangle 1">
                <a:extLst>
                  <a:ext uri="{FF2B5EF4-FFF2-40B4-BE49-F238E27FC236}">
                    <a16:creationId xmlns:a16="http://schemas.microsoft.com/office/drawing/2014/main" id="{33C550F7-8802-49F0-9831-FA3261292C86}"/>
                  </a:ext>
                </a:extLst>
              </p:cNvPr>
              <p:cNvSpPr/>
              <p:nvPr userDrawn="1"/>
            </p:nvSpPr>
            <p:spPr>
              <a:xfrm>
                <a:off x="3113147" y="1239998"/>
                <a:ext cx="2947272" cy="2947272"/>
              </a:xfrm>
              <a:prstGeom prst="rect">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E4AB1678-1F80-403D-97B2-F530694064CD}"/>
                  </a:ext>
                </a:extLst>
              </p:cNvPr>
              <p:cNvSpPr/>
              <p:nvPr userDrawn="1"/>
            </p:nvSpPr>
            <p:spPr>
              <a:xfrm>
                <a:off x="3128779" y="1255630"/>
                <a:ext cx="2916009" cy="2916009"/>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6" name="Straight Connector 5">
              <a:extLst>
                <a:ext uri="{FF2B5EF4-FFF2-40B4-BE49-F238E27FC236}">
                  <a16:creationId xmlns:a16="http://schemas.microsoft.com/office/drawing/2014/main" id="{0E00814E-2D53-4B48-ADDB-7CD60361BB3F}"/>
                </a:ext>
              </a:extLst>
            </p:cNvPr>
            <p:cNvCxnSpPr/>
            <p:nvPr userDrawn="1"/>
          </p:nvCxnSpPr>
          <p:spPr>
            <a:xfrm>
              <a:off x="0" y="2713634"/>
              <a:ext cx="4572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E7C63AE8-CF48-4135-A0C2-DA668EAEB7DC}"/>
                </a:ext>
              </a:extLst>
            </p:cNvPr>
            <p:cNvSpPr/>
            <p:nvPr userDrawn="1"/>
          </p:nvSpPr>
          <p:spPr>
            <a:xfrm>
              <a:off x="4510256" y="2637107"/>
              <a:ext cx="153054" cy="15305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5" name="Picture 14"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90665" y="6152001"/>
            <a:ext cx="707520" cy="396572"/>
          </a:xfrm>
          <a:prstGeom prst="rect">
            <a:avLst/>
          </a:prstGeom>
        </p:spPr>
      </p:pic>
    </p:spTree>
    <p:extLst>
      <p:ext uri="{BB962C8B-B14F-4D97-AF65-F5344CB8AC3E}">
        <p14:creationId xmlns:p14="http://schemas.microsoft.com/office/powerpoint/2010/main" val="13808262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18569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279931" y="3678693"/>
            <a:ext cx="9264068" cy="838196"/>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8" name="Text Placeholder 4">
            <a:extLst>
              <a:ext uri="{FF2B5EF4-FFF2-40B4-BE49-F238E27FC236}">
                <a16:creationId xmlns:a16="http://schemas.microsoft.com/office/drawing/2014/main" id="{39FD2566-4520-4F24-839C-6C444AD412F6}"/>
              </a:ext>
            </a:extLst>
          </p:cNvPr>
          <p:cNvSpPr>
            <a:spLocks noGrp="1"/>
          </p:cNvSpPr>
          <p:nvPr>
            <p:ph type="body" sz="quarter" idx="14" hasCustomPrompt="1"/>
          </p:nvPr>
        </p:nvSpPr>
        <p:spPr>
          <a:xfrm>
            <a:off x="279931" y="4636282"/>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9" name="Text Placeholder 4">
            <a:extLst>
              <a:ext uri="{FF2B5EF4-FFF2-40B4-BE49-F238E27FC236}">
                <a16:creationId xmlns:a16="http://schemas.microsoft.com/office/drawing/2014/main" id="{18650970-2460-49EF-8F07-1EA4CC914C2C}"/>
              </a:ext>
            </a:extLst>
          </p:cNvPr>
          <p:cNvSpPr>
            <a:spLocks noGrp="1"/>
          </p:cNvSpPr>
          <p:nvPr>
            <p:ph type="body" sz="quarter" idx="15" hasCustomPrompt="1"/>
          </p:nvPr>
        </p:nvSpPr>
        <p:spPr>
          <a:xfrm>
            <a:off x="3237345" y="4622157"/>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6170693" y="4615344"/>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9147924" cy="3363985"/>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3291461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4118994" y="859872"/>
            <a:ext cx="4127383" cy="855678"/>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4118994" y="1805032"/>
            <a:ext cx="3812797" cy="3287085"/>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1257300" indent="-342900">
              <a:buFont typeface="Arial" panose="020B0604020202020204" pitchFamily="34" charset="0"/>
              <a:buChar char="•"/>
              <a:defRPr>
                <a:latin typeface="Century Gothic" charset="0"/>
                <a:ea typeface="Arial" panose="020B0604020202020204" pitchFamily="34" charset="0"/>
                <a:cs typeface="Century Gothic" charset="0"/>
              </a:defRPr>
            </a:lvl3pPr>
            <a:lvl4pPr marL="1657350" indent="-285750">
              <a:buFont typeface="Arial" panose="020B0604020202020204" pitchFamily="34" charset="0"/>
              <a:buChar char="•"/>
              <a:defRPr>
                <a:latin typeface="Century Gothic" charset="0"/>
                <a:ea typeface="Arial" panose="020B0604020202020204" pitchFamily="34" charset="0"/>
                <a:cs typeface="Century Gothic" charset="0"/>
              </a:defRPr>
            </a:lvl4pPr>
            <a:lvl5pPr marL="2114550" indent="-285750">
              <a:buFont typeface="Arial" panose="020B0604020202020204" pitchFamily="34" charset="0"/>
              <a:buChar char="•"/>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3556662" cy="68580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4061744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2">
            <a:extLst>
              <a:ext uri="{FF2B5EF4-FFF2-40B4-BE49-F238E27FC236}">
                <a16:creationId xmlns:a16="http://schemas.microsoft.com/office/drawing/2014/main" id="{80F76BCD-5EA3-4305-9FAC-7AA93751B783}"/>
              </a:ext>
            </a:extLst>
          </p:cNvPr>
          <p:cNvSpPr>
            <a:spLocks noGrp="1"/>
          </p:cNvSpPr>
          <p:nvPr>
            <p:ph type="body" sz="quarter" idx="13" hasCustomPrompt="1"/>
          </p:nvPr>
        </p:nvSpPr>
        <p:spPr>
          <a:xfrm>
            <a:off x="406898" y="2268536"/>
            <a:ext cx="8292485" cy="25908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a:defRPr sz="2400">
                <a:solidFill>
                  <a:schemeClr val="tx1"/>
                </a:solidFill>
                <a:latin typeface="Arial" panose="020B0604020202020204" pitchFamily="34" charset="0"/>
                <a:ea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ea typeface="Arial" panose="020B0604020202020204" pitchFamily="34" charset="0"/>
                <a:cs typeface="Arial" panose="020B0604020202020204" pitchFamily="34" charset="0"/>
              </a:defRPr>
            </a:lvl3pPr>
            <a:lvl4pPr>
              <a:defRPr>
                <a:solidFill>
                  <a:schemeClr val="tx1"/>
                </a:solidFill>
                <a:latin typeface="Century Gothic" charset="0"/>
                <a:ea typeface="Arial" panose="020B0604020202020204" pitchFamily="34"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Text Placeholder 24">
            <a:extLst>
              <a:ext uri="{FF2B5EF4-FFF2-40B4-BE49-F238E27FC236}">
                <a16:creationId xmlns:a16="http://schemas.microsoft.com/office/drawing/2014/main" id="{0244C0D4-C1BD-4D4C-9FAF-5A6C5F7A93B3}"/>
              </a:ext>
            </a:extLst>
          </p:cNvPr>
          <p:cNvSpPr>
            <a:spLocks noGrp="1"/>
          </p:cNvSpPr>
          <p:nvPr>
            <p:ph type="body" sz="quarter" idx="14" hasCustomPrompt="1"/>
          </p:nvPr>
        </p:nvSpPr>
        <p:spPr>
          <a:xfrm>
            <a:off x="406898" y="1073741"/>
            <a:ext cx="6830291" cy="837214"/>
          </a:xfrm>
          <a:prstGeom prst="rect">
            <a:avLst/>
          </a:prstGeom>
        </p:spPr>
        <p:txBody>
          <a:bodyPr/>
          <a:lstStyle>
            <a:lvl1pPr marL="0" indent="0">
              <a:buNone/>
              <a:defRPr sz="360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grpSp>
        <p:nvGrpSpPr>
          <p:cNvPr id="9" name="Group 8">
            <a:extLst>
              <a:ext uri="{FF2B5EF4-FFF2-40B4-BE49-F238E27FC236}">
                <a16:creationId xmlns:a16="http://schemas.microsoft.com/office/drawing/2014/main" id="{11310360-53FA-4C4A-9801-BBD09811E07D}"/>
              </a:ext>
            </a:extLst>
          </p:cNvPr>
          <p:cNvGrpSpPr/>
          <p:nvPr userDrawn="1"/>
        </p:nvGrpSpPr>
        <p:grpSpPr>
          <a:xfrm>
            <a:off x="463540" y="214106"/>
            <a:ext cx="8511329" cy="453897"/>
            <a:chOff x="881445" y="231569"/>
            <a:chExt cx="8260996" cy="453897"/>
          </a:xfrm>
        </p:grpSpPr>
        <p:cxnSp>
          <p:nvCxnSpPr>
            <p:cNvPr id="10" name="Straight Connector 9">
              <a:extLst>
                <a:ext uri="{FF2B5EF4-FFF2-40B4-BE49-F238E27FC236}">
                  <a16:creationId xmlns:a16="http://schemas.microsoft.com/office/drawing/2014/main" id="{B0BB5E1E-5AB1-48B0-8C4F-86EB18552E57}"/>
                </a:ext>
              </a:extLst>
            </p:cNvPr>
            <p:cNvCxnSpPr/>
            <p:nvPr userDrawn="1"/>
          </p:nvCxnSpPr>
          <p:spPr>
            <a:xfrm>
              <a:off x="881445" y="457200"/>
              <a:ext cx="8260996" cy="0"/>
            </a:xfrm>
            <a:prstGeom prst="line">
              <a:avLst/>
            </a:prstGeom>
            <a:ln w="9525">
              <a:solidFill>
                <a:srgbClr val="69BC9E"/>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09510EF7-CB1A-45FB-8F94-728F38D046D8}"/>
                </a:ext>
              </a:extLst>
            </p:cNvPr>
            <p:cNvGrpSpPr/>
            <p:nvPr userDrawn="1"/>
          </p:nvGrpSpPr>
          <p:grpSpPr>
            <a:xfrm>
              <a:off x="4775210" y="231569"/>
              <a:ext cx="473466" cy="453897"/>
              <a:chOff x="8176581" y="406764"/>
              <a:chExt cx="538212" cy="515967"/>
            </a:xfrm>
          </p:grpSpPr>
          <p:sp>
            <p:nvSpPr>
              <p:cNvPr id="12" name="Rectangle 11">
                <a:extLst>
                  <a:ext uri="{FF2B5EF4-FFF2-40B4-BE49-F238E27FC236}">
                    <a16:creationId xmlns:a16="http://schemas.microsoft.com/office/drawing/2014/main" id="{605223AD-1CEE-4D88-9467-7E973B31CCFF}"/>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4EEA239C-B2B6-4AA9-8936-98CF9CA65C9F}"/>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spTree>
    <p:extLst>
      <p:ext uri="{BB962C8B-B14F-4D97-AF65-F5344CB8AC3E}">
        <p14:creationId xmlns:p14="http://schemas.microsoft.com/office/powerpoint/2010/main" val="3741921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hasCustomPrompt="1"/>
          </p:nvPr>
        </p:nvSpPr>
        <p:spPr>
          <a:xfrm>
            <a:off x="-3924" y="0"/>
            <a:ext cx="9147924" cy="6858000"/>
          </a:xfrm>
          <a:prstGeom prst="rect">
            <a:avLst/>
          </a:prstGeom>
          <a:solidFill>
            <a:schemeClr val="bg2"/>
          </a:solidFill>
        </p:spPr>
        <p:txBody>
          <a:bodyPr/>
          <a:lstStyle>
            <a:lvl1pPr marL="0" indent="0" algn="r">
              <a:buNone/>
              <a:defRPr baseline="0"/>
            </a:lvl1pPr>
          </a:lstStyle>
          <a:p>
            <a:br>
              <a:rPr lang="en-US" dirty="0"/>
            </a:br>
            <a:br>
              <a:rPr lang="en-US" dirty="0"/>
            </a:br>
            <a:br>
              <a:rPr lang="en-US" dirty="0"/>
            </a:br>
            <a:br>
              <a:rPr lang="en-US" dirty="0"/>
            </a:br>
            <a:br>
              <a:rPr lang="en-US" dirty="0"/>
            </a:br>
            <a:r>
              <a:rPr lang="en-US" dirty="0"/>
              <a:t>                </a:t>
            </a:r>
          </a:p>
          <a:p>
            <a:endParaRPr lang="en-US" dirty="0"/>
          </a:p>
          <a:p>
            <a:r>
              <a:rPr lang="en-US" dirty="0"/>
              <a:t>     Right-click to   </a:t>
            </a:r>
          </a:p>
          <a:p>
            <a:r>
              <a:rPr lang="en-US" dirty="0"/>
              <a:t>add image </a:t>
            </a:r>
          </a:p>
          <a:p>
            <a:r>
              <a:rPr lang="en-US" dirty="0"/>
              <a:t>or click icon </a:t>
            </a:r>
          </a:p>
        </p:txBody>
      </p:sp>
      <p:sp>
        <p:nvSpPr>
          <p:cNvPr id="14" name="Rectangle 13">
            <a:extLst>
              <a:ext uri="{FF2B5EF4-FFF2-40B4-BE49-F238E27FC236}">
                <a16:creationId xmlns:a16="http://schemas.microsoft.com/office/drawing/2014/main" id="{E742FBFD-DED2-40CC-B387-62C6E60C33E3}"/>
              </a:ext>
            </a:extLst>
          </p:cNvPr>
          <p:cNvSpPr/>
          <p:nvPr userDrawn="1"/>
        </p:nvSpPr>
        <p:spPr>
          <a:xfrm>
            <a:off x="471055" y="1066800"/>
            <a:ext cx="4710545" cy="56388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5" name="Text Placeholder 24">
            <a:extLst>
              <a:ext uri="{FF2B5EF4-FFF2-40B4-BE49-F238E27FC236}">
                <a16:creationId xmlns:a16="http://schemas.microsoft.com/office/drawing/2014/main" id="{DFE0BB00-971B-41B1-9DED-D3103E8250D9}"/>
              </a:ext>
            </a:extLst>
          </p:cNvPr>
          <p:cNvSpPr>
            <a:spLocks noGrp="1"/>
          </p:cNvSpPr>
          <p:nvPr>
            <p:ph type="body" sz="quarter" idx="11" hasCustomPrompt="1"/>
          </p:nvPr>
        </p:nvSpPr>
        <p:spPr>
          <a:xfrm>
            <a:off x="863599" y="1279286"/>
            <a:ext cx="4002015" cy="1540114"/>
          </a:xfrm>
          <a:prstGeom prst="rect">
            <a:avLst/>
          </a:prstGeom>
          <a:noFill/>
          <a:ln>
            <a:noFill/>
          </a:ln>
        </p:spPr>
        <p:txBody>
          <a:bodyPr/>
          <a:lstStyle>
            <a:lvl1pPr marL="0" marR="0" indent="0" defTabSz="914400" eaLnBrk="1" fontAlgn="auto" latinLnBrk="0" hangingPunct="1">
              <a:lnSpc>
                <a:spcPts val="3000"/>
              </a:lnSpc>
              <a:spcBef>
                <a:spcPts val="0"/>
              </a:spcBef>
              <a:spcAft>
                <a:spcPts val="0"/>
              </a:spcAft>
              <a:buClrTx/>
              <a:buSzTx/>
              <a:buFontTx/>
              <a:buNone/>
              <a:tabLst/>
              <a:defRPr sz="28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Title text needed</a:t>
            </a:r>
          </a:p>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over a full-frame photo</a:t>
            </a:r>
          </a:p>
          <a:p>
            <a:pPr lvl="0"/>
            <a:endParaRPr lang="en-US" dirty="0"/>
          </a:p>
        </p:txBody>
      </p:sp>
      <p:sp>
        <p:nvSpPr>
          <p:cNvPr id="16" name="Text Placeholder 4">
            <a:extLst>
              <a:ext uri="{FF2B5EF4-FFF2-40B4-BE49-F238E27FC236}">
                <a16:creationId xmlns:a16="http://schemas.microsoft.com/office/drawing/2014/main" id="{C09796EA-028A-4163-99CD-81F4F66D2D06}"/>
              </a:ext>
            </a:extLst>
          </p:cNvPr>
          <p:cNvSpPr>
            <a:spLocks noGrp="1"/>
          </p:cNvSpPr>
          <p:nvPr>
            <p:ph type="body" sz="quarter" idx="15" hasCustomPrompt="1"/>
          </p:nvPr>
        </p:nvSpPr>
        <p:spPr>
          <a:xfrm>
            <a:off x="863600" y="2743200"/>
            <a:ext cx="3925455"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7" name="Group 16">
            <a:extLst>
              <a:ext uri="{FF2B5EF4-FFF2-40B4-BE49-F238E27FC236}">
                <a16:creationId xmlns:a16="http://schemas.microsoft.com/office/drawing/2014/main" id="{64E8B11B-3572-4F91-B33D-4D5CE21647D6}"/>
              </a:ext>
            </a:extLst>
          </p:cNvPr>
          <p:cNvGrpSpPr/>
          <p:nvPr userDrawn="1"/>
        </p:nvGrpSpPr>
        <p:grpSpPr>
          <a:xfrm>
            <a:off x="2582421" y="821300"/>
            <a:ext cx="487813" cy="453897"/>
            <a:chOff x="8176581" y="406764"/>
            <a:chExt cx="538212" cy="515967"/>
          </a:xfrm>
        </p:grpSpPr>
        <p:sp>
          <p:nvSpPr>
            <p:cNvPr id="18" name="Rectangle 17">
              <a:extLst>
                <a:ext uri="{FF2B5EF4-FFF2-40B4-BE49-F238E27FC236}">
                  <a16:creationId xmlns:a16="http://schemas.microsoft.com/office/drawing/2014/main" id="{1AA24B45-B3A1-49B4-8869-BF385EE35CFB}"/>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9" name="Oval 18">
              <a:extLst>
                <a:ext uri="{FF2B5EF4-FFF2-40B4-BE49-F238E27FC236}">
                  <a16:creationId xmlns:a16="http://schemas.microsoft.com/office/drawing/2014/main" id="{91FF198D-1B11-43E2-90C9-705FADE7E55E}"/>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928458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p:nvPr>
        </p:nvSpPr>
        <p:spPr>
          <a:xfrm>
            <a:off x="-3924" y="0"/>
            <a:ext cx="9147924" cy="6858000"/>
          </a:xfrm>
          <a:prstGeom prst="rect">
            <a:avLst/>
          </a:prstGeom>
          <a:solidFill>
            <a:schemeClr val="bg2"/>
          </a:solidFill>
        </p:spPr>
        <p:txBody>
          <a:bodyPr/>
          <a:lstStyle>
            <a:lvl1pPr marL="0" indent="0" algn="r">
              <a:buNone/>
              <a:defRPr baseline="0"/>
            </a:lvl1pPr>
          </a:lstStyle>
          <a:p>
            <a:endParaRPr lang="en-US" dirty="0"/>
          </a:p>
          <a:p>
            <a:r>
              <a:rPr lang="en-US" dirty="0"/>
              <a:t>     Right-click to   </a:t>
            </a:r>
          </a:p>
          <a:p>
            <a:r>
              <a:rPr lang="en-US" dirty="0"/>
              <a:t>add image </a:t>
            </a:r>
          </a:p>
          <a:p>
            <a:r>
              <a:rPr lang="en-US" dirty="0"/>
              <a:t>or click icon </a:t>
            </a:r>
          </a:p>
        </p:txBody>
      </p:sp>
      <p:sp>
        <p:nvSpPr>
          <p:cNvPr id="9" name="Rectangle 8">
            <a:extLst>
              <a:ext uri="{FF2B5EF4-FFF2-40B4-BE49-F238E27FC236}">
                <a16:creationId xmlns:a16="http://schemas.microsoft.com/office/drawing/2014/main" id="{CED5F52A-2FD4-4697-A74F-2E13C057A141}"/>
              </a:ext>
            </a:extLst>
          </p:cNvPr>
          <p:cNvSpPr/>
          <p:nvPr userDrawn="1"/>
        </p:nvSpPr>
        <p:spPr>
          <a:xfrm>
            <a:off x="390088" y="364921"/>
            <a:ext cx="8321879" cy="605265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Text Placeholder 24">
            <a:extLst>
              <a:ext uri="{FF2B5EF4-FFF2-40B4-BE49-F238E27FC236}">
                <a16:creationId xmlns:a16="http://schemas.microsoft.com/office/drawing/2014/main" id="{A3B059C0-2071-4AF4-A096-B729BFD0845B}"/>
              </a:ext>
            </a:extLst>
          </p:cNvPr>
          <p:cNvSpPr>
            <a:spLocks noGrp="1"/>
          </p:cNvSpPr>
          <p:nvPr>
            <p:ph type="body" sz="quarter" idx="16" hasCustomPrompt="1"/>
          </p:nvPr>
        </p:nvSpPr>
        <p:spPr>
          <a:xfrm>
            <a:off x="732768" y="906875"/>
            <a:ext cx="8164945" cy="778114"/>
          </a:xfrm>
          <a:prstGeom prst="rect">
            <a:avLst/>
          </a:prstGeom>
          <a:noFill/>
          <a:ln>
            <a:noFill/>
          </a:ln>
        </p:spPr>
        <p:txBody>
          <a:bodyPr/>
          <a:lstStyle>
            <a:lvl1pPr marL="0" marR="0" indent="0" defTabSz="914400" eaLnBrk="1" fontAlgn="auto" latinLnBrk="0" hangingPunct="1">
              <a:lnSpc>
                <a:spcPct val="100000"/>
              </a:lnSpc>
              <a:spcBef>
                <a:spcPts val="0"/>
              </a:spcBef>
              <a:spcAft>
                <a:spcPts val="0"/>
              </a:spcAft>
              <a:buClrTx/>
              <a:buSzTx/>
              <a:buFontTx/>
              <a:buNone/>
              <a:tabLst/>
              <a:defRPr sz="32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Text needed over a full-frame photo</a:t>
            </a:r>
          </a:p>
          <a:p>
            <a:pPr lvl="0"/>
            <a:endParaRPr lang="en-US" dirty="0"/>
          </a:p>
        </p:txBody>
      </p:sp>
      <p:sp>
        <p:nvSpPr>
          <p:cNvPr id="11" name="Text Placeholder 4">
            <a:extLst>
              <a:ext uri="{FF2B5EF4-FFF2-40B4-BE49-F238E27FC236}">
                <a16:creationId xmlns:a16="http://schemas.microsoft.com/office/drawing/2014/main" id="{4A39DCF1-E75D-44BC-9736-CF37F33DD952}"/>
              </a:ext>
            </a:extLst>
          </p:cNvPr>
          <p:cNvSpPr>
            <a:spLocks noGrp="1"/>
          </p:cNvSpPr>
          <p:nvPr>
            <p:ph type="body" sz="quarter" idx="14" hasCustomPrompt="1"/>
          </p:nvPr>
        </p:nvSpPr>
        <p:spPr>
          <a:xfrm>
            <a:off x="754689" y="2038525"/>
            <a:ext cx="7223242"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2" name="Group 11">
            <a:extLst>
              <a:ext uri="{FF2B5EF4-FFF2-40B4-BE49-F238E27FC236}">
                <a16:creationId xmlns:a16="http://schemas.microsoft.com/office/drawing/2014/main" id="{B42C7F68-F4FC-4032-A000-05A1E06E547F}"/>
              </a:ext>
            </a:extLst>
          </p:cNvPr>
          <p:cNvGrpSpPr/>
          <p:nvPr userDrawn="1"/>
        </p:nvGrpSpPr>
        <p:grpSpPr>
          <a:xfrm>
            <a:off x="4332177" y="166521"/>
            <a:ext cx="487813" cy="453897"/>
            <a:chOff x="8176581" y="406764"/>
            <a:chExt cx="538212" cy="515967"/>
          </a:xfrm>
        </p:grpSpPr>
        <p:sp>
          <p:nvSpPr>
            <p:cNvPr id="13" name="Rectangle 12">
              <a:extLst>
                <a:ext uri="{FF2B5EF4-FFF2-40B4-BE49-F238E27FC236}">
                  <a16:creationId xmlns:a16="http://schemas.microsoft.com/office/drawing/2014/main" id="{DD63B3D6-548F-4341-B5B7-ABF97A577822}"/>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1" name="Oval 20">
              <a:extLst>
                <a:ext uri="{FF2B5EF4-FFF2-40B4-BE49-F238E27FC236}">
                  <a16:creationId xmlns:a16="http://schemas.microsoft.com/office/drawing/2014/main" id="{A33A6FFF-1B78-4060-83C4-0438D7E12722}"/>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46569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3D73DD4E-516B-4669-AB88-20704A8FEE61}"/>
              </a:ext>
            </a:extLst>
          </p:cNvPr>
          <p:cNvSpPr>
            <a:spLocks noGrp="1"/>
          </p:cNvSpPr>
          <p:nvPr>
            <p:ph type="body" sz="quarter" idx="12" hasCustomPrompt="1"/>
          </p:nvPr>
        </p:nvSpPr>
        <p:spPr>
          <a:xfrm>
            <a:off x="486095" y="1712053"/>
            <a:ext cx="7025440" cy="28575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2400" baseline="0">
                <a:latin typeface="Arial" panose="020B0604020202020204" pitchFamily="34" charset="0"/>
                <a:ea typeface="Arial" panose="020B0604020202020204" pitchFamily="34" charset="0"/>
                <a:cs typeface="Arial" panose="020B0604020202020204" pitchFamily="34" charset="0"/>
              </a:defRPr>
            </a:lvl2pPr>
            <a:lvl3pPr marL="1200150" indent="-285750">
              <a:buFont typeface="Arial" panose="020B0604020202020204" pitchFamily="34" charset="0"/>
              <a:buChar char="•"/>
              <a:defRPr>
                <a:latin typeface="Arial" panose="020B0604020202020204" pitchFamily="34" charset="0"/>
                <a:ea typeface="Arial" panose="020B0604020202020204" pitchFamily="34" charset="0"/>
                <a:cs typeface="Arial" panose="020B0604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15" name="Text Placeholder 24">
            <a:extLst>
              <a:ext uri="{FF2B5EF4-FFF2-40B4-BE49-F238E27FC236}">
                <a16:creationId xmlns:a16="http://schemas.microsoft.com/office/drawing/2014/main" id="{B07012FF-9C8E-4786-9884-630266A463E1}"/>
              </a:ext>
            </a:extLst>
          </p:cNvPr>
          <p:cNvSpPr>
            <a:spLocks noGrp="1"/>
          </p:cNvSpPr>
          <p:nvPr>
            <p:ph type="body" sz="quarter" idx="11" hasCustomPrompt="1"/>
          </p:nvPr>
        </p:nvSpPr>
        <p:spPr>
          <a:xfrm>
            <a:off x="486095" y="784335"/>
            <a:ext cx="6830291" cy="837214"/>
          </a:xfrm>
          <a:prstGeom prst="rect">
            <a:avLst/>
          </a:prstGeom>
          <a:noFill/>
          <a:ln>
            <a:noFill/>
          </a:ln>
        </p:spPr>
        <p:txBody>
          <a:bodyPr/>
          <a:lstStyle>
            <a:lvl1pPr marL="0" indent="0">
              <a:buNone/>
              <a:defRPr sz="3400" b="1">
                <a:solidFill>
                  <a:srgbClr val="F2A13E"/>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lvl="0"/>
            <a:r>
              <a:rPr lang="en-US" dirty="0"/>
              <a:t>Title goes here</a:t>
            </a:r>
          </a:p>
        </p:txBody>
      </p:sp>
      <p:cxnSp>
        <p:nvCxnSpPr>
          <p:cNvPr id="17" name="Straight Connector 16">
            <a:extLst>
              <a:ext uri="{FF2B5EF4-FFF2-40B4-BE49-F238E27FC236}">
                <a16:creationId xmlns:a16="http://schemas.microsoft.com/office/drawing/2014/main" id="{79A696C0-855D-45D6-B1C7-C0FACE5E0A78}"/>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17112F71-6DD0-4780-9CE6-97BB6D9371F0}"/>
              </a:ext>
            </a:extLst>
          </p:cNvPr>
          <p:cNvGrpSpPr/>
          <p:nvPr userDrawn="1"/>
        </p:nvGrpSpPr>
        <p:grpSpPr>
          <a:xfrm>
            <a:off x="4328094" y="193628"/>
            <a:ext cx="487813" cy="453897"/>
            <a:chOff x="8176581" y="406764"/>
            <a:chExt cx="538212" cy="515967"/>
          </a:xfrm>
        </p:grpSpPr>
        <p:sp>
          <p:nvSpPr>
            <p:cNvPr id="19" name="Rectangle 18">
              <a:extLst>
                <a:ext uri="{FF2B5EF4-FFF2-40B4-BE49-F238E27FC236}">
                  <a16:creationId xmlns:a16="http://schemas.microsoft.com/office/drawing/2014/main" id="{EAB256B6-2B37-4695-99BA-1844145CE897}"/>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2" name="Oval 21">
              <a:extLst>
                <a:ext uri="{FF2B5EF4-FFF2-40B4-BE49-F238E27FC236}">
                  <a16:creationId xmlns:a16="http://schemas.microsoft.com/office/drawing/2014/main" id="{CB9EACC0-FAE4-4B2D-9331-D22EE1E5BDA3}"/>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061729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3374D15B-2C75-46F2-B01D-3403DF62C2FC}"/>
              </a:ext>
            </a:extLst>
          </p:cNvPr>
          <p:cNvSpPr>
            <a:spLocks noGrp="1"/>
          </p:cNvSpPr>
          <p:nvPr>
            <p:ph type="pic" sz="quarter" idx="12" hasCustomPrompt="1"/>
          </p:nvPr>
        </p:nvSpPr>
        <p:spPr>
          <a:xfrm>
            <a:off x="442329" y="2076276"/>
            <a:ext cx="3949308" cy="3882006"/>
          </a:xfrm>
          <a:prstGeom prst="rect">
            <a:avLst/>
          </a:prstGeom>
        </p:spPr>
        <p:txBody>
          <a:bodyPr/>
          <a:lstStyle>
            <a:lvl1pPr>
              <a:defRPr/>
            </a:lvl1pPr>
          </a:lstStyle>
          <a:p>
            <a:r>
              <a:rPr lang="en-US" dirty="0"/>
              <a:t>Click icon to add picture or chart</a:t>
            </a:r>
          </a:p>
        </p:txBody>
      </p:sp>
      <p:sp>
        <p:nvSpPr>
          <p:cNvPr id="9" name="Picture Placeholder 6">
            <a:extLst>
              <a:ext uri="{FF2B5EF4-FFF2-40B4-BE49-F238E27FC236}">
                <a16:creationId xmlns:a16="http://schemas.microsoft.com/office/drawing/2014/main" id="{81D357D0-731E-489C-889B-9728CECB741A}"/>
              </a:ext>
            </a:extLst>
          </p:cNvPr>
          <p:cNvSpPr>
            <a:spLocks noGrp="1"/>
          </p:cNvSpPr>
          <p:nvPr>
            <p:ph type="pic" sz="quarter" idx="13" hasCustomPrompt="1"/>
          </p:nvPr>
        </p:nvSpPr>
        <p:spPr>
          <a:xfrm>
            <a:off x="4905269" y="2076274"/>
            <a:ext cx="3844448" cy="3882007"/>
          </a:xfrm>
          <a:prstGeom prst="rect">
            <a:avLst/>
          </a:prstGeom>
        </p:spPr>
        <p:txBody>
          <a:bodyPr/>
          <a:lstStyle>
            <a:lvl1pPr>
              <a:defRPr/>
            </a:lvl1pPr>
          </a:lstStyle>
          <a:p>
            <a:r>
              <a:rPr lang="en-US" dirty="0"/>
              <a:t>Click icon to add picture or chart</a:t>
            </a:r>
          </a:p>
        </p:txBody>
      </p:sp>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442329" y="872313"/>
            <a:ext cx="6830291" cy="837214"/>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28094" y="193628"/>
            <a:ext cx="487813"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531431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76792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62" r:id="rId3"/>
    <p:sldLayoutId id="2147483676" r:id="rId4"/>
    <p:sldLayoutId id="2147483663" r:id="rId5"/>
    <p:sldLayoutId id="2147483672" r:id="rId6"/>
    <p:sldLayoutId id="2147483673" r:id="rId7"/>
    <p:sldLayoutId id="2147483674" r:id="rId8"/>
    <p:sldLayoutId id="2147483664" r:id="rId9"/>
    <p:sldLayoutId id="2147483675" r:id="rId10"/>
    <p:sldLayoutId id="2147483677" r:id="rId11"/>
    <p:sldLayoutId id="2147483678" r:id="rId12"/>
    <p:sldLayoutId id="2147483679" r:id="rId13"/>
    <p:sldLayoutId id="2147483665" r:id="rId14"/>
    <p:sldLayoutId id="2147483666" r:id="rId15"/>
    <p:sldLayoutId id="2147483667" r:id="rId16"/>
    <p:sldLayoutId id="2147483668" r:id="rId17"/>
    <p:sldLayoutId id="2147483669" r:id="rId18"/>
    <p:sldLayoutId id="2147483670" r:id="rId19"/>
    <p:sldLayoutId id="2147483671"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705D0D-D025-434C-8021-6EB57C5735C3}"/>
              </a:ext>
            </a:extLst>
          </p:cNvPr>
          <p:cNvSpPr>
            <a:spLocks noGrp="1"/>
          </p:cNvSpPr>
          <p:nvPr>
            <p:ph type="body" sz="quarter" idx="11"/>
          </p:nvPr>
        </p:nvSpPr>
        <p:spPr>
          <a:xfrm>
            <a:off x="573131" y="4722212"/>
            <a:ext cx="8127406" cy="805343"/>
          </a:xfrm>
        </p:spPr>
        <p:txBody>
          <a:bodyPr/>
          <a:lstStyle/>
          <a:p>
            <a:r>
              <a:rPr lang="en-US" b="1" dirty="0"/>
              <a:t>Data Quality Analysis and Development of a Plan of Action</a:t>
            </a:r>
            <a:endParaRPr lang="en-US" dirty="0"/>
          </a:p>
        </p:txBody>
      </p:sp>
      <p:sp>
        <p:nvSpPr>
          <p:cNvPr id="3" name="Text Placeholder 2">
            <a:extLst>
              <a:ext uri="{FF2B5EF4-FFF2-40B4-BE49-F238E27FC236}">
                <a16:creationId xmlns:a16="http://schemas.microsoft.com/office/drawing/2014/main" id="{46CEE66E-5E00-4072-915B-BC9F1E3B2283}"/>
              </a:ext>
            </a:extLst>
          </p:cNvPr>
          <p:cNvSpPr>
            <a:spLocks noGrp="1"/>
          </p:cNvSpPr>
          <p:nvPr>
            <p:ph type="body" sz="quarter" idx="14"/>
          </p:nvPr>
        </p:nvSpPr>
        <p:spPr>
          <a:xfrm>
            <a:off x="573131" y="5713466"/>
            <a:ext cx="5101276" cy="1026049"/>
          </a:xfrm>
        </p:spPr>
        <p:txBody>
          <a:bodyPr/>
          <a:lstStyle/>
          <a:p>
            <a:r>
              <a:rPr lang="en-US" dirty="0"/>
              <a:t>Name, Data for Impact</a:t>
            </a:r>
          </a:p>
          <a:p>
            <a:r>
              <a:rPr lang="en-US" dirty="0"/>
              <a:t>Meeting or event</a:t>
            </a:r>
          </a:p>
          <a:p>
            <a:r>
              <a:rPr lang="en-US" dirty="0"/>
              <a:t>Date</a:t>
            </a:r>
          </a:p>
        </p:txBody>
      </p:sp>
    </p:spTree>
    <p:extLst>
      <p:ext uri="{BB962C8B-B14F-4D97-AF65-F5344CB8AC3E}">
        <p14:creationId xmlns:p14="http://schemas.microsoft.com/office/powerpoint/2010/main" val="2130739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nvPr>
        </p:nvSpPr>
        <p:spPr>
          <a:xfrm>
            <a:off x="406898" y="1617075"/>
            <a:ext cx="7515131" cy="2590800"/>
          </a:xfrm>
        </p:spPr>
        <p:txBody>
          <a:bodyPr/>
          <a:lstStyle/>
          <a:p>
            <a:endParaRPr lang="en-US" dirty="0"/>
          </a:p>
          <a:p>
            <a:pPr lvl="0"/>
            <a:r>
              <a:rPr lang="en-US" dirty="0"/>
              <a:t>Understand the bar graphs and summary tables generated by the RDQA tool.</a:t>
            </a:r>
          </a:p>
          <a:p>
            <a:pPr lvl="0"/>
            <a:r>
              <a:rPr lang="en-US" dirty="0"/>
              <a:t>Define the data verification factor (VF) and interpret what it means in terms of indicator data quality.</a:t>
            </a:r>
          </a:p>
          <a:p>
            <a:r>
              <a:rPr lang="en-US" dirty="0"/>
              <a:t>Develop a plan of action based on the data verification results.</a:t>
            </a:r>
          </a:p>
          <a:p>
            <a:endParaRPr lang="en-US" dirty="0"/>
          </a:p>
        </p:txBody>
      </p:sp>
      <p:sp>
        <p:nvSpPr>
          <p:cNvPr id="3" name="Text Placeholder 2">
            <a:extLst>
              <a:ext uri="{FF2B5EF4-FFF2-40B4-BE49-F238E27FC236}">
                <a16:creationId xmlns:a16="http://schemas.microsoft.com/office/drawing/2014/main" id="{4A2A280A-5BC7-4C57-A652-3D1884BAC1CF}"/>
              </a:ext>
            </a:extLst>
          </p:cNvPr>
          <p:cNvSpPr>
            <a:spLocks noGrp="1"/>
          </p:cNvSpPr>
          <p:nvPr>
            <p:ph type="body" sz="quarter" idx="14"/>
          </p:nvPr>
        </p:nvSpPr>
        <p:spPr/>
        <p:txBody>
          <a:bodyPr/>
          <a:lstStyle/>
          <a:p>
            <a:r>
              <a:rPr lang="en-US" dirty="0"/>
              <a:t>Objectives:</a:t>
            </a:r>
          </a:p>
        </p:txBody>
      </p:sp>
    </p:spTree>
    <p:extLst>
      <p:ext uri="{BB962C8B-B14F-4D97-AF65-F5344CB8AC3E}">
        <p14:creationId xmlns:p14="http://schemas.microsoft.com/office/powerpoint/2010/main" val="2701027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2A280A-5BC7-4C57-A652-3D1884BAC1CF}"/>
              </a:ext>
            </a:extLst>
          </p:cNvPr>
          <p:cNvSpPr>
            <a:spLocks noGrp="1"/>
          </p:cNvSpPr>
          <p:nvPr>
            <p:ph type="body" sz="quarter" idx="14"/>
          </p:nvPr>
        </p:nvSpPr>
        <p:spPr>
          <a:xfrm>
            <a:off x="406898" y="1073741"/>
            <a:ext cx="8459310" cy="837214"/>
          </a:xfrm>
        </p:spPr>
        <p:txBody>
          <a:bodyPr/>
          <a:lstStyle/>
          <a:p>
            <a:r>
              <a:rPr lang="en-US" dirty="0"/>
              <a:t>Accuracy, Timeliness, and Completeness of Districts</a:t>
            </a:r>
          </a:p>
        </p:txBody>
      </p:sp>
      <p:graphicFrame>
        <p:nvGraphicFramePr>
          <p:cNvPr id="4" name="Content Placeholder 5"/>
          <p:cNvGraphicFramePr>
            <a:graphicFrameLocks/>
          </p:cNvGraphicFramePr>
          <p:nvPr>
            <p:extLst>
              <p:ext uri="{D42A27DB-BD31-4B8C-83A1-F6EECF244321}">
                <p14:modId xmlns:p14="http://schemas.microsoft.com/office/powerpoint/2010/main" val="644757595"/>
              </p:ext>
            </p:extLst>
          </p:nvPr>
        </p:nvGraphicFramePr>
        <p:xfrm>
          <a:off x="630382" y="1910955"/>
          <a:ext cx="7408333" cy="352689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80325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6A1A03A-FF0A-467B-BDBE-F1A660195FAA}"/>
              </a:ext>
            </a:extLst>
          </p:cNvPr>
          <p:cNvSpPr>
            <a:spLocks noGrp="1"/>
          </p:cNvSpPr>
          <p:nvPr>
            <p:ph type="body" sz="quarter" idx="11"/>
          </p:nvPr>
        </p:nvSpPr>
        <p:spPr/>
        <p:txBody>
          <a:bodyPr/>
          <a:lstStyle/>
          <a:p>
            <a:r>
              <a:rPr lang="en-US" dirty="0"/>
              <a:t>Summary Table</a:t>
            </a:r>
          </a:p>
        </p:txBody>
      </p:sp>
      <p:pic>
        <p:nvPicPr>
          <p:cNvPr id="5" name="Picture 4"/>
          <p:cNvPicPr>
            <a:picLocks noChangeAspect="1"/>
          </p:cNvPicPr>
          <p:nvPr/>
        </p:nvPicPr>
        <p:blipFill>
          <a:blip r:embed="rId2"/>
          <a:stretch>
            <a:fillRect/>
          </a:stretch>
        </p:blipFill>
        <p:spPr>
          <a:xfrm>
            <a:off x="290373" y="1709527"/>
            <a:ext cx="8740164" cy="4181504"/>
          </a:xfrm>
          <a:prstGeom prst="rect">
            <a:avLst/>
          </a:prstGeom>
        </p:spPr>
      </p:pic>
    </p:spTree>
    <p:extLst>
      <p:ext uri="{BB962C8B-B14F-4D97-AF65-F5344CB8AC3E}">
        <p14:creationId xmlns:p14="http://schemas.microsoft.com/office/powerpoint/2010/main" val="14400221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77899CF-BE8C-4382-9693-8208CBD37F2F}"/>
              </a:ext>
            </a:extLst>
          </p:cNvPr>
          <p:cNvSpPr>
            <a:spLocks noGrp="1"/>
          </p:cNvSpPr>
          <p:nvPr>
            <p:ph type="body" sz="quarter" idx="11"/>
          </p:nvPr>
        </p:nvSpPr>
        <p:spPr>
          <a:xfrm>
            <a:off x="280258" y="2699016"/>
            <a:ext cx="2565880" cy="1672688"/>
          </a:xfrm>
        </p:spPr>
        <p:txBody>
          <a:bodyPr/>
          <a:lstStyle/>
          <a:p>
            <a:r>
              <a:rPr lang="en-US" dirty="0"/>
              <a:t>Data Verification Factor</a:t>
            </a:r>
          </a:p>
        </p:txBody>
      </p:sp>
      <p:sp>
        <p:nvSpPr>
          <p:cNvPr id="3" name="Text Placeholder 2">
            <a:extLst>
              <a:ext uri="{FF2B5EF4-FFF2-40B4-BE49-F238E27FC236}">
                <a16:creationId xmlns:a16="http://schemas.microsoft.com/office/drawing/2014/main" id="{3665500C-FB5A-4CC5-8CCE-071361E76493}"/>
              </a:ext>
            </a:extLst>
          </p:cNvPr>
          <p:cNvSpPr>
            <a:spLocks noGrp="1"/>
          </p:cNvSpPr>
          <p:nvPr>
            <p:ph type="body" sz="quarter" idx="14"/>
          </p:nvPr>
        </p:nvSpPr>
        <p:spPr>
          <a:xfrm>
            <a:off x="3524596" y="225384"/>
            <a:ext cx="5403274" cy="4766416"/>
          </a:xfrm>
        </p:spPr>
        <p:txBody>
          <a:bodyPr/>
          <a:lstStyle/>
          <a:p>
            <a:r>
              <a:rPr lang="en-US" dirty="0"/>
              <a:t>Average VF across sites: Extent to which reported results could be verified for the selected reporting period and indicators.</a:t>
            </a:r>
          </a:p>
          <a:p>
            <a:r>
              <a:rPr lang="en-US" dirty="0"/>
              <a:t>Average across sites excluding zero reporting sites: Exclude results from sites that scored zero on validation due to missing source documents.</a:t>
            </a:r>
          </a:p>
          <a:p>
            <a:r>
              <a:rPr lang="en-US" dirty="0"/>
              <a:t>Weighted average VF: weights the VF on volume of services. Influence a site’s VF has on the average is proportional to the volume.</a:t>
            </a:r>
          </a:p>
          <a:p>
            <a:r>
              <a:rPr lang="en-US" dirty="0"/>
              <a:t>Average 1 – Abs (VF) across sites: Over- and underreporting together can cancel each other out, which makes the VF tend toward 1, or perfect agreement between recounted and reported.</a:t>
            </a:r>
          </a:p>
          <a:p>
            <a:endParaRPr lang="en-US" dirty="0"/>
          </a:p>
        </p:txBody>
      </p:sp>
    </p:spTree>
    <p:extLst>
      <p:ext uri="{BB962C8B-B14F-4D97-AF65-F5344CB8AC3E}">
        <p14:creationId xmlns:p14="http://schemas.microsoft.com/office/powerpoint/2010/main" val="28027521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496341" y="2802979"/>
            <a:ext cx="2210460" cy="1057641"/>
          </a:xfrm>
        </p:spPr>
        <p:txBody>
          <a:bodyPr/>
          <a:lstStyle/>
          <a:p>
            <a:r>
              <a:rPr lang="en-US" dirty="0"/>
              <a:t>Plan of Action</a:t>
            </a:r>
          </a:p>
          <a:p>
            <a:endParaRPr lang="en-US" dirty="0"/>
          </a:p>
        </p:txBody>
      </p:sp>
      <p:sp>
        <p:nvSpPr>
          <p:cNvPr id="3" name="Text Placeholder 2"/>
          <p:cNvSpPr>
            <a:spLocks noGrp="1"/>
          </p:cNvSpPr>
          <p:nvPr>
            <p:ph type="body" sz="quarter" idx="14"/>
          </p:nvPr>
        </p:nvSpPr>
        <p:spPr/>
        <p:txBody>
          <a:bodyPr/>
          <a:lstStyle/>
          <a:p>
            <a:pPr marL="0" indent="0">
              <a:buNone/>
            </a:pPr>
            <a:r>
              <a:rPr lang="en-US" dirty="0"/>
              <a:t>After data verification at each site:</a:t>
            </a:r>
          </a:p>
          <a:p>
            <a:pPr marL="566738" lvl="1"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Determine data quality issues.</a:t>
            </a:r>
          </a:p>
          <a:p>
            <a:pPr marL="566738" lvl="1"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Propose solutions.</a:t>
            </a:r>
          </a:p>
          <a:p>
            <a:pPr marL="566738" lvl="1"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Designate a responsible person to oversee and address the data quality issues.</a:t>
            </a:r>
          </a:p>
          <a:p>
            <a:pPr marL="566738" lvl="1"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Determine solution implementation deadlines.</a:t>
            </a:r>
          </a:p>
          <a:p>
            <a:pPr marL="566738" lvl="1"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Designate a person or a committee to monitor plan of action implementation.</a:t>
            </a:r>
          </a:p>
          <a:p>
            <a:endParaRPr lang="en-US" dirty="0"/>
          </a:p>
        </p:txBody>
      </p:sp>
    </p:spTree>
    <p:extLst>
      <p:ext uri="{BB962C8B-B14F-4D97-AF65-F5344CB8AC3E}">
        <p14:creationId xmlns:p14="http://schemas.microsoft.com/office/powerpoint/2010/main" val="41838554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2"/>
          </p:nvPr>
        </p:nvSpPr>
        <p:spPr/>
        <p:txBody>
          <a:bodyPr/>
          <a:lstStyle/>
          <a:p>
            <a:pPr marL="285750" indent="-285750"/>
            <a:r>
              <a:rPr lang="en-US" dirty="0"/>
              <a:t>Review, discuss, and interpret results.</a:t>
            </a:r>
          </a:p>
          <a:p>
            <a:pPr marL="285750" indent="-285750"/>
            <a:r>
              <a:rPr lang="en-US" dirty="0"/>
              <a:t>Prepare a plan of action.</a:t>
            </a:r>
          </a:p>
        </p:txBody>
      </p:sp>
      <p:sp>
        <p:nvSpPr>
          <p:cNvPr id="2" name="Text Placeholder 1"/>
          <p:cNvSpPr>
            <a:spLocks noGrp="1"/>
          </p:cNvSpPr>
          <p:nvPr>
            <p:ph type="body" sz="quarter" idx="11"/>
          </p:nvPr>
        </p:nvSpPr>
        <p:spPr>
          <a:prstGeom prst="rect">
            <a:avLst/>
          </a:prstGeom>
        </p:spPr>
        <p:txBody>
          <a:bodyPr/>
          <a:lstStyle/>
          <a:p>
            <a:r>
              <a:rPr lang="en-US" dirty="0"/>
              <a:t>Group Exercise</a:t>
            </a:r>
          </a:p>
        </p:txBody>
      </p:sp>
    </p:spTree>
    <p:extLst>
      <p:ext uri="{BB962C8B-B14F-4D97-AF65-F5344CB8AC3E}">
        <p14:creationId xmlns:p14="http://schemas.microsoft.com/office/powerpoint/2010/main" val="23931881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395140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ta4Impact PPT Template.potx" id="{DD9808ED-AA46-443D-9D6F-36815AF40076}" vid="{8F6860C2-453A-440D-AAE8-BB8724284BC1}"/>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E4A79819CA3F3428B644840049B5527" ma:contentTypeVersion="7" ma:contentTypeDescription="Create a new document." ma:contentTypeScope="" ma:versionID="ad4773e596ece4d65fb9326ac337e555">
  <xsd:schema xmlns:xsd="http://www.w3.org/2001/XMLSchema" xmlns:xs="http://www.w3.org/2001/XMLSchema" xmlns:p="http://schemas.microsoft.com/office/2006/metadata/properties" xmlns:ns1="http://schemas.microsoft.com/sharepoint/v3" xmlns:ns2="d8573787-17db-43b5-9af3-2a45e79ab039" xmlns:ns3="13922b43-4eea-40f2-b18b-c20327cdf16c" targetNamespace="http://schemas.microsoft.com/office/2006/metadata/properties" ma:root="true" ma:fieldsID="9d925e2b7517da069e1d15cf270c9b68" ns1:_="" ns2:_="" ns3:_="">
    <xsd:import namespace="http://schemas.microsoft.com/sharepoint/v3"/>
    <xsd:import namespace="d8573787-17db-43b5-9af3-2a45e79ab039"/>
    <xsd:import namespace="13922b43-4eea-40f2-b18b-c20327cdf16c"/>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8573787-17db-43b5-9af3-2a45e79ab039"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3922b43-4eea-40f2-b18b-c20327cdf16c"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8FCF553-ADD1-418D-AD1D-60004009401E}">
  <ds:schemaRefs>
    <ds:schemaRef ds:uri="http://schemas.microsoft.com/sharepoint/v3/contenttype/forms"/>
  </ds:schemaRefs>
</ds:datastoreItem>
</file>

<file path=customXml/itemProps2.xml><?xml version="1.0" encoding="utf-8"?>
<ds:datastoreItem xmlns:ds="http://schemas.openxmlformats.org/officeDocument/2006/customXml" ds:itemID="{2B7A83AB-7F46-4BB6-AFF8-34082BEF2AE0}">
  <ds:schemaRefs>
    <ds:schemaRef ds:uri="http://purl.org/dc/dcmitype/"/>
    <ds:schemaRef ds:uri="http://schemas.microsoft.com/office/infopath/2007/PartnerControls"/>
    <ds:schemaRef ds:uri="d8573787-17db-43b5-9af3-2a45e79ab039"/>
    <ds:schemaRef ds:uri="13922b43-4eea-40f2-b18b-c20327cdf16c"/>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schemas.microsoft.com/office/2006/documentManagement/types"/>
    <ds:schemaRef ds:uri="http://www.w3.org/XML/1998/namespace"/>
  </ds:schemaRefs>
</ds:datastoreItem>
</file>

<file path=customXml/itemProps3.xml><?xml version="1.0" encoding="utf-8"?>
<ds:datastoreItem xmlns:ds="http://schemas.openxmlformats.org/officeDocument/2006/customXml" ds:itemID="{3BDE1E41-B82A-45B0-86C9-2BB69726918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8573787-17db-43b5-9af3-2a45e79ab039"/>
    <ds:schemaRef ds:uri="13922b43-4eea-40f2-b18b-c20327cdf16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173</TotalTime>
  <Words>252</Words>
  <Application>Microsoft Office PowerPoint</Application>
  <PresentationFormat>On-screen Show (4:3)</PresentationFormat>
  <Paragraphs>27</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Century Gothic</vt:lpstr>
      <vt:lpstr>Franklin Gothic Medium</vt:lpstr>
      <vt:lpstr>Futura LT Pro Book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Todloski, Denise</dc:creator>
  <cp:lastModifiedBy>Wilkes, Becky</cp:lastModifiedBy>
  <cp:revision>36</cp:revision>
  <dcterms:created xsi:type="dcterms:W3CDTF">2019-05-28T18:26:11Z</dcterms:created>
  <dcterms:modified xsi:type="dcterms:W3CDTF">2021-03-16T18:13:39Z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0x0101006E4A79819CA3F3428B644840049B5527</vt:lpwstr>
  </property>
</Properties>
</file>