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65" r:id="rId5"/>
    <p:sldId id="258" r:id="rId6"/>
    <p:sldId id="264" r:id="rId7"/>
    <p:sldId id="266" r:id="rId8"/>
    <p:sldId id="267" r:id="rId9"/>
    <p:sldId id="268" r:id="rId10"/>
    <p:sldId id="262"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2" clrIdx="0">
    <p:extLst>
      <p:ext uri="{19B8F6BF-5375-455C-9EA6-DF929625EA0E}">
        <p15:presenceInfo xmlns:p15="http://schemas.microsoft.com/office/powerpoint/2012/main" userId="Sammy  Kvartun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C9E"/>
    <a:srgbClr val="00968F"/>
    <a:srgbClr val="F9A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0F594B-9C10-401A-A587-085C9A817475}" v="1" dt="2021-02-16T19:32:43.8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02" autoAdjust="0"/>
    <p:restoredTop sz="94660"/>
  </p:normalViewPr>
  <p:slideViewPr>
    <p:cSldViewPr snapToGrid="0">
      <p:cViewPr varScale="1">
        <p:scale>
          <a:sx n="112" d="100"/>
          <a:sy n="112" d="100"/>
        </p:scale>
        <p:origin x="1464" y="96"/>
      </p:cViewPr>
      <p:guideLst/>
    </p:cSldViewPr>
  </p:slideViewPr>
  <p:notesTextViewPr>
    <p:cViewPr>
      <p:scale>
        <a:sx n="1" d="1"/>
        <a:sy n="1" d="1"/>
      </p:scale>
      <p:origin x="0" y="0"/>
    </p:cViewPr>
  </p:notesTextViewPr>
  <p:notesViewPr>
    <p:cSldViewPr snapToGrid="0">
      <p:cViewPr varScale="1">
        <p:scale>
          <a:sx n="56" d="100"/>
          <a:sy n="56" d="100"/>
        </p:scale>
        <p:origin x="255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etchen Tremont" userId="b03e7c71-df36-495a-b721-4832b2128a5e" providerId="ADAL" clId="{040F594B-9C10-401A-A587-085C9A817475}"/>
    <pc:docChg chg="custSel modSld">
      <pc:chgData name="Gretchen Tremont" userId="b03e7c71-df36-495a-b721-4832b2128a5e" providerId="ADAL" clId="{040F594B-9C10-401A-A587-085C9A817475}" dt="2021-02-16T19:32:43.851" v="2"/>
      <pc:docMkLst>
        <pc:docMk/>
      </pc:docMkLst>
      <pc:sldChg chg="modSp delCm">
        <pc:chgData name="Gretchen Tremont" userId="b03e7c71-df36-495a-b721-4832b2128a5e" providerId="ADAL" clId="{040F594B-9C10-401A-A587-085C9A817475}" dt="2021-02-16T19:32:43.851" v="2"/>
        <pc:sldMkLst>
          <pc:docMk/>
          <pc:sldMk cId="2130739159" sldId="265"/>
        </pc:sldMkLst>
        <pc:spChg chg="mod">
          <ac:chgData name="Gretchen Tremont" userId="b03e7c71-df36-495a-b721-4832b2128a5e" providerId="ADAL" clId="{040F594B-9C10-401A-A587-085C9A817475}" dt="2021-02-16T19:32:43.851" v="2"/>
          <ac:spMkLst>
            <pc:docMk/>
            <pc:sldMk cId="2130739159" sldId="265"/>
            <ac:spMk id="2" creationId="{F5705D0D-D025-434C-8021-6EB57C5735C3}"/>
          </ac:spMkLst>
        </pc:spChg>
      </pc:sldChg>
      <pc:sldChg chg="modSp">
        <pc:chgData name="Gretchen Tremont" userId="b03e7c71-df36-495a-b721-4832b2128a5e" providerId="ADAL" clId="{040F594B-9C10-401A-A587-085C9A817475}" dt="2021-02-16T19:32:43.851" v="2"/>
        <pc:sldMkLst>
          <pc:docMk/>
          <pc:sldMk cId="3425547272" sldId="268"/>
        </pc:sldMkLst>
        <pc:spChg chg="mod">
          <ac:chgData name="Gretchen Tremont" userId="b03e7c71-df36-495a-b721-4832b2128a5e" providerId="ADAL" clId="{040F594B-9C10-401A-A587-085C9A817475}" dt="2021-02-16T19:32:43.851" v="2"/>
          <ac:spMkLst>
            <pc:docMk/>
            <pc:sldMk cId="3425547272" sldId="268"/>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784218-FE5E-465C-9FD8-610550EB5ACC}" type="datetimeFigureOut">
              <a:rPr lang="en-US" smtClean="0"/>
              <a:t>3/16/2021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84DB6B-7041-44C8-93FC-2CA3C2D9121B}" type="slidenum">
              <a:rPr lang="en-US" smtClean="0"/>
              <a:t>‹#›</a:t>
            </a:fld>
            <a:endParaRPr lang="en-US" dirty="0"/>
          </a:p>
        </p:txBody>
      </p:sp>
    </p:spTree>
    <p:extLst>
      <p:ext uri="{BB962C8B-B14F-4D97-AF65-F5344CB8AC3E}">
        <p14:creationId xmlns:p14="http://schemas.microsoft.com/office/powerpoint/2010/main" val="17906589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4DB6B-7041-44C8-93FC-2CA3C2D9121B}" type="slidenum">
              <a:rPr lang="en-US" smtClean="0"/>
              <a:t>4</a:t>
            </a:fld>
            <a:endParaRPr lang="en-US" dirty="0"/>
          </a:p>
        </p:txBody>
      </p:sp>
    </p:spTree>
    <p:extLst>
      <p:ext uri="{BB962C8B-B14F-4D97-AF65-F5344CB8AC3E}">
        <p14:creationId xmlns:p14="http://schemas.microsoft.com/office/powerpoint/2010/main" val="2893209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4DB6B-7041-44C8-93FC-2CA3C2D9121B}" type="slidenum">
              <a:rPr lang="en-US" smtClean="0"/>
              <a:t>5</a:t>
            </a:fld>
            <a:endParaRPr lang="en-US" dirty="0"/>
          </a:p>
        </p:txBody>
      </p:sp>
    </p:spTree>
    <p:extLst>
      <p:ext uri="{BB962C8B-B14F-4D97-AF65-F5344CB8AC3E}">
        <p14:creationId xmlns:p14="http://schemas.microsoft.com/office/powerpoint/2010/main" val="3528074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4DB6B-7041-44C8-93FC-2CA3C2D9121B}" type="slidenum">
              <a:rPr lang="en-US" smtClean="0"/>
              <a:t>6</a:t>
            </a:fld>
            <a:endParaRPr lang="en-US" dirty="0"/>
          </a:p>
        </p:txBody>
      </p:sp>
    </p:spTree>
    <p:extLst>
      <p:ext uri="{BB962C8B-B14F-4D97-AF65-F5344CB8AC3E}">
        <p14:creationId xmlns:p14="http://schemas.microsoft.com/office/powerpoint/2010/main" val="1178405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4DB6B-7041-44C8-93FC-2CA3C2D9121B}" type="slidenum">
              <a:rPr lang="en-US" smtClean="0"/>
              <a:t>7</a:t>
            </a:fld>
            <a:endParaRPr lang="en-US" dirty="0"/>
          </a:p>
        </p:txBody>
      </p:sp>
    </p:spTree>
    <p:extLst>
      <p:ext uri="{BB962C8B-B14F-4D97-AF65-F5344CB8AC3E}">
        <p14:creationId xmlns:p14="http://schemas.microsoft.com/office/powerpoint/2010/main" val="33111258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tiff"/></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648942" y="5992858"/>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729717"/>
            <a:ext cx="4844904"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29664" y="6159073"/>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E9105A0-E127-4749-B292-07EACC5B9B51}"/>
              </a:ext>
            </a:extLst>
          </p:cNvPr>
          <p:cNvSpPr/>
          <p:nvPr userDrawn="1"/>
        </p:nvSpPr>
        <p:spPr>
          <a:xfrm>
            <a:off x="863600" y="2646029"/>
            <a:ext cx="7615382" cy="2477601"/>
          </a:xfrm>
          <a:prstGeom prst="rect">
            <a:avLst/>
          </a:prstGeom>
        </p:spPr>
        <p:txBody>
          <a:bodyPr wrap="square">
            <a:spAutoFit/>
          </a:bodyPr>
          <a:lstStyle/>
          <a:p>
            <a:pPr marL="127000" lvl="0" indent="0" defTabSz="914400">
              <a:lnSpc>
                <a:spcPts val="2000"/>
              </a:lnSpc>
              <a:spcAft>
                <a:spcPts val="600"/>
              </a:spcAft>
              <a:buNone/>
              <a:defRPr/>
            </a:pPr>
            <a:r>
              <a:rPr lang="en-US" sz="1800" kern="0" dirty="0">
                <a:latin typeface="Arial" panose="020B0604020202020204" pitchFamily="34" charset="0"/>
                <a:cs typeface="Arial" panose="020B0604020202020204" pitchFamily="34" charset="0"/>
              </a:rPr>
              <a:t>This presentation was produced with the support of the United States Agency for International Development (USAID) under the terms of the Data for Impact (D4I) associate award 7200AA18LA00008, which is implemented by the Carolina Population Center at the University of North Carolina at Chapel Hill, in partnership with Palladium International, LLC; ICF Macro, Inc.; John Snow, Inc.; and Tulane University. The views expressed in this publication do not necessarily reflect the views of USAID or the United States government.</a:t>
            </a:r>
          </a:p>
          <a:p>
            <a:pPr marL="127000" lvl="0" indent="0" defTabSz="914400">
              <a:lnSpc>
                <a:spcPts val="2000"/>
              </a:lnSpc>
              <a:buNone/>
              <a:defRPr/>
            </a:pPr>
            <a:r>
              <a:rPr lang="en-US" sz="1800" b="1" kern="0" dirty="0">
                <a:solidFill>
                  <a:srgbClr val="69BC9E"/>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69BC9E"/>
              </a:solidFill>
              <a:latin typeface="Arial" panose="020B0604020202020204" pitchFamily="34" charset="0"/>
              <a:cs typeface="Arial" panose="020B0604020202020204" pitchFamily="34" charset="0"/>
              <a:sym typeface="Cabin"/>
            </a:endParaRPr>
          </a:p>
        </p:txBody>
      </p:sp>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8" name="Group 7">
            <a:extLst>
              <a:ext uri="{FF2B5EF4-FFF2-40B4-BE49-F238E27FC236}">
                <a16:creationId xmlns:a16="http://schemas.microsoft.com/office/drawing/2014/main" id="{F854A67E-FA85-4C95-A04D-F40112E98B1B}"/>
              </a:ext>
            </a:extLst>
          </p:cNvPr>
          <p:cNvGrpSpPr/>
          <p:nvPr userDrawn="1"/>
        </p:nvGrpSpPr>
        <p:grpSpPr>
          <a:xfrm>
            <a:off x="5609322" y="5922172"/>
            <a:ext cx="2149814" cy="748758"/>
            <a:chOff x="1" y="48984"/>
            <a:chExt cx="2001266" cy="718135"/>
          </a:xfrm>
        </p:grpSpPr>
        <p:pic>
          <p:nvPicPr>
            <p:cNvPr id="9" name="Picture 8">
              <a:extLst>
                <a:ext uri="{FF2B5EF4-FFF2-40B4-BE49-F238E27FC236}">
                  <a16:creationId xmlns:a16="http://schemas.microsoft.com/office/drawing/2014/main" id="{3EF6F017-4875-4F3F-BB1A-5D7A10DC8F1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5" name="Picture 14">
              <a:extLst>
                <a:ext uri="{FF2B5EF4-FFF2-40B4-BE49-F238E27FC236}">
                  <a16:creationId xmlns:a16="http://schemas.microsoft.com/office/drawing/2014/main" id="{D32478F8-0810-4227-82C6-47647D4141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pic>
        <p:nvPicPr>
          <p:cNvPr id="10" name="Picture 9"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12572" y="6098265"/>
            <a:ext cx="707520" cy="396572"/>
          </a:xfrm>
          <a:prstGeom prst="rect">
            <a:avLst/>
          </a:prstGeom>
        </p:spPr>
      </p:pic>
    </p:spTree>
    <p:extLst>
      <p:ext uri="{BB962C8B-B14F-4D97-AF65-F5344CB8AC3E}">
        <p14:creationId xmlns:p14="http://schemas.microsoft.com/office/powerpoint/2010/main" val="2886014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43E6D77C-0518-43FF-9176-A6F9585D0C7C}"/>
              </a:ext>
            </a:extLst>
          </p:cNvPr>
          <p:cNvGrpSpPr/>
          <p:nvPr userDrawn="1"/>
        </p:nvGrpSpPr>
        <p:grpSpPr>
          <a:xfrm>
            <a:off x="5640133" y="5949726"/>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602370"/>
            <a:ext cx="4562891"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5" name="Picture 14"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50913" y="6125819"/>
            <a:ext cx="707520" cy="396572"/>
          </a:xfrm>
          <a:prstGeom prst="rect">
            <a:avLst/>
          </a:prstGeom>
        </p:spPr>
      </p:pic>
    </p:spTree>
    <p:extLst>
      <p:ext uri="{BB962C8B-B14F-4D97-AF65-F5344CB8AC3E}">
        <p14:creationId xmlns:p14="http://schemas.microsoft.com/office/powerpoint/2010/main" val="13808262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body" sz="quarter" idx="11"/>
          </p:nvPr>
        </p:nvSpPr>
        <p:spPr/>
        <p:txBody>
          <a:bodyPr/>
          <a:lstStyle/>
          <a:p>
            <a:r>
              <a:rPr lang="en-US" dirty="0"/>
              <a:t>SS to EMU Data Entry</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nvPr>
        </p:nvSpPr>
        <p:spPr>
          <a:xfrm>
            <a:off x="573131" y="5602370"/>
            <a:ext cx="5843368" cy="1026049"/>
          </a:xfrm>
        </p:spPr>
        <p:txBody>
          <a:bodyPr/>
          <a:lstStyle/>
          <a:p>
            <a:r>
              <a:rPr lang="en-US" dirty="0"/>
              <a:t>Name, Data for Impact</a:t>
            </a:r>
          </a:p>
          <a:p>
            <a:r>
              <a:rPr lang="en-US" dirty="0"/>
              <a:t>Meeting or event</a:t>
            </a:r>
          </a:p>
          <a:p>
            <a:r>
              <a:rPr lang="en-US"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06898" y="1176501"/>
            <a:ext cx="8105335" cy="2590800"/>
          </a:xfrm>
        </p:spPr>
        <p:txBody>
          <a:bodyPr/>
          <a:lstStyle/>
          <a:p>
            <a:endParaRPr lang="en-US" dirty="0"/>
          </a:p>
          <a:p>
            <a:pPr lvl="0"/>
            <a:r>
              <a:rPr lang="en-US" dirty="0"/>
              <a:t>Set up the country and language selection.</a:t>
            </a:r>
          </a:p>
          <a:p>
            <a:pPr lvl="0"/>
            <a:r>
              <a:rPr lang="en-US" dirty="0"/>
              <a:t>Set up the Family Planning Estimation Tool (FPET).</a:t>
            </a:r>
          </a:p>
          <a:p>
            <a:pPr lvl="0"/>
            <a:r>
              <a:rPr lang="en-US" dirty="0"/>
              <a:t>Identify the needed service statistics and select the data to input.</a:t>
            </a:r>
          </a:p>
          <a:p>
            <a:pPr lvl="0"/>
            <a:r>
              <a:rPr lang="en-US" dirty="0"/>
              <a:t>Set up the sector data sources and format the private sector adjustment, if needed.</a:t>
            </a:r>
          </a:p>
          <a:p>
            <a:r>
              <a:rPr lang="en-US" dirty="0"/>
              <a:t>Understand the methods to enter and review data.</a:t>
            </a:r>
          </a:p>
          <a:p>
            <a:endParaRPr lang="en-US"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p:txBody>
          <a:bodyPr/>
          <a:lstStyle/>
          <a:p>
            <a:r>
              <a:rPr lang="en-US" dirty="0"/>
              <a:t>Objectives</a:t>
            </a:r>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p:txBody>
          <a:bodyPr/>
          <a:lstStyle/>
          <a:p>
            <a:r>
              <a:rPr lang="en-US" dirty="0"/>
              <a:t>Select country.</a:t>
            </a:r>
          </a:p>
          <a:p>
            <a:r>
              <a:rPr lang="en-US" dirty="0"/>
              <a:t>Select language (English/French).</a:t>
            </a:r>
          </a:p>
          <a:p>
            <a:r>
              <a:rPr lang="en-US" dirty="0"/>
              <a:t>No language change allowed once data entry starts to avoid errors.</a:t>
            </a:r>
          </a:p>
          <a:p>
            <a:endParaRPr lang="en-US"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p:txBody>
          <a:bodyPr/>
          <a:lstStyle/>
          <a:p>
            <a:r>
              <a:rPr lang="en-US" dirty="0"/>
              <a:t>Country and Language Setup</a:t>
            </a:r>
          </a:p>
        </p:txBody>
      </p:sp>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Generate automatic data from the DHS, MICS, or estimate mCPR.</a:t>
            </a:r>
          </a:p>
          <a:p>
            <a:r>
              <a:rPr lang="en-US" dirty="0"/>
              <a:t>Enter additional survey data (Performance Monitoring for Action [PMA], national) </a:t>
            </a:r>
          </a:p>
          <a:p>
            <a:r>
              <a:rPr lang="en-US" dirty="0"/>
              <a:t>Or updated FPET for each year</a:t>
            </a:r>
          </a:p>
          <a:p>
            <a:endParaRPr lang="en-US" dirty="0"/>
          </a:p>
        </p:txBody>
      </p:sp>
      <p:sp>
        <p:nvSpPr>
          <p:cNvPr id="3" name="Text Placeholder 2"/>
          <p:cNvSpPr>
            <a:spLocks noGrp="1"/>
          </p:cNvSpPr>
          <p:nvPr>
            <p:ph type="body" sz="quarter" idx="14"/>
          </p:nvPr>
        </p:nvSpPr>
        <p:spPr/>
        <p:txBody>
          <a:bodyPr/>
          <a:lstStyle/>
          <a:p>
            <a:r>
              <a:rPr lang="en-US" dirty="0"/>
              <a:t>Population and Prevalence</a:t>
            </a:r>
          </a:p>
        </p:txBody>
      </p:sp>
    </p:spTree>
    <p:extLst>
      <p:ext uri="{BB962C8B-B14F-4D97-AF65-F5344CB8AC3E}">
        <p14:creationId xmlns:p14="http://schemas.microsoft.com/office/powerpoint/2010/main" val="2032736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FP commodities distributed to clients </a:t>
            </a:r>
          </a:p>
          <a:p>
            <a:r>
              <a:rPr lang="en-US" dirty="0"/>
              <a:t>FP commodities distributed to health facilities </a:t>
            </a:r>
          </a:p>
          <a:p>
            <a:r>
              <a:rPr lang="en-US" dirty="0"/>
              <a:t>FP visits </a:t>
            </a:r>
          </a:p>
          <a:p>
            <a:r>
              <a:rPr lang="en-US" dirty="0"/>
              <a:t>FP users</a:t>
            </a:r>
          </a:p>
          <a:p>
            <a:endParaRPr lang="en-US" dirty="0"/>
          </a:p>
        </p:txBody>
      </p:sp>
      <p:sp>
        <p:nvSpPr>
          <p:cNvPr id="3" name="Text Placeholder 2"/>
          <p:cNvSpPr>
            <a:spLocks noGrp="1"/>
          </p:cNvSpPr>
          <p:nvPr>
            <p:ph type="body" sz="quarter" idx="14"/>
          </p:nvPr>
        </p:nvSpPr>
        <p:spPr/>
        <p:txBody>
          <a:bodyPr/>
          <a:lstStyle/>
          <a:p>
            <a:r>
              <a:rPr lang="en-US" dirty="0"/>
              <a:t>Service Statistics Data Entry</a:t>
            </a:r>
          </a:p>
        </p:txBody>
      </p:sp>
    </p:spTree>
    <p:extLst>
      <p:ext uri="{BB962C8B-B14F-4D97-AF65-F5344CB8AC3E}">
        <p14:creationId xmlns:p14="http://schemas.microsoft.com/office/powerpoint/2010/main" val="3839471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486095" y="1712053"/>
            <a:ext cx="7452560" cy="2857500"/>
          </a:xfrm>
        </p:spPr>
        <p:txBody>
          <a:bodyPr/>
          <a:lstStyle/>
          <a:p>
            <a:r>
              <a:rPr lang="en-US" dirty="0"/>
              <a:t>Install the SS to EMU tool in the group computers.</a:t>
            </a:r>
          </a:p>
          <a:p>
            <a:r>
              <a:rPr lang="en-US" dirty="0"/>
              <a:t>Give participants an aggregate report and survey.</a:t>
            </a:r>
          </a:p>
          <a:p>
            <a:r>
              <a:rPr lang="en-US" dirty="0"/>
              <a:t>Select indicators to input in the SS to EMU tool.</a:t>
            </a:r>
          </a:p>
          <a:p>
            <a:endParaRPr lang="en-US" dirty="0"/>
          </a:p>
        </p:txBody>
      </p:sp>
      <p:sp>
        <p:nvSpPr>
          <p:cNvPr id="3" name="Text Placeholder 2"/>
          <p:cNvSpPr>
            <a:spLocks noGrp="1"/>
          </p:cNvSpPr>
          <p:nvPr>
            <p:ph type="body" sz="quarter" idx="11"/>
          </p:nvPr>
        </p:nvSpPr>
        <p:spPr/>
        <p:txBody>
          <a:bodyPr/>
          <a:lstStyle/>
          <a:p>
            <a:r>
              <a:rPr lang="en-US" dirty="0"/>
              <a:t>Group Exercise</a:t>
            </a:r>
          </a:p>
        </p:txBody>
      </p:sp>
    </p:spTree>
    <p:extLst>
      <p:ext uri="{BB962C8B-B14F-4D97-AF65-F5344CB8AC3E}">
        <p14:creationId xmlns:p14="http://schemas.microsoft.com/office/powerpoint/2010/main" val="3425547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39514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E4A79819CA3F3428B644840049B5527" ma:contentTypeVersion="7" ma:contentTypeDescription="Create a new document." ma:contentTypeScope="" ma:versionID="ad4773e596ece4d65fb9326ac337e555">
  <xsd:schema xmlns:xsd="http://www.w3.org/2001/XMLSchema" xmlns:xs="http://www.w3.org/2001/XMLSchema" xmlns:p="http://schemas.microsoft.com/office/2006/metadata/properties" xmlns:ns1="http://schemas.microsoft.com/sharepoint/v3" xmlns:ns2="d8573787-17db-43b5-9af3-2a45e79ab039" xmlns:ns3="13922b43-4eea-40f2-b18b-c20327cdf16c" targetNamespace="http://schemas.microsoft.com/office/2006/metadata/properties" ma:root="true" ma:fieldsID="9d925e2b7517da069e1d15cf270c9b68" ns1:_="" ns2:_="" ns3:_="">
    <xsd:import namespace="http://schemas.microsoft.com/sharepoint/v3"/>
    <xsd:import namespace="d8573787-17db-43b5-9af3-2a45e79ab039"/>
    <xsd:import namespace="13922b43-4eea-40f2-b18b-c20327cdf16c"/>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8573787-17db-43b5-9af3-2a45e79ab039"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922b43-4eea-40f2-b18b-c20327cdf16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B7A83AB-7F46-4BB6-AFF8-34082BEF2AE0}">
  <ds:schemaRefs>
    <ds:schemaRef ds:uri="http://schemas.microsoft.com/office/2006/documentManagement/types"/>
    <ds:schemaRef ds:uri="http://purl.org/dc/dcmitype/"/>
    <ds:schemaRef ds:uri="http://schemas.microsoft.com/office/infopath/2007/PartnerControls"/>
    <ds:schemaRef ds:uri="d8573787-17db-43b5-9af3-2a45e79ab039"/>
    <ds:schemaRef ds:uri="13922b43-4eea-40f2-b18b-c20327cdf16c"/>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BDE1E41-B82A-45B0-86C9-2BB6972691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573787-17db-43b5-9af3-2a45e79ab039"/>
    <ds:schemaRef ds:uri="13922b43-4eea-40f2-b18b-c20327cdf1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8FCF553-ADD1-418D-AD1D-60004009401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148</TotalTime>
  <Words>187</Words>
  <Application>Microsoft Office PowerPoint</Application>
  <PresentationFormat>On-screen Show (4:3)</PresentationFormat>
  <Paragraphs>32</Paragraphs>
  <Slides>7</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Century Gothic</vt:lpstr>
      <vt:lpstr>Franklin Gothic Medium</vt:lpstr>
      <vt:lpstr>Futura LT Pro Book</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Wilkes, Becky</cp:lastModifiedBy>
  <cp:revision>33</cp:revision>
  <dcterms:created xsi:type="dcterms:W3CDTF">2019-05-28T18:26:11Z</dcterms:created>
  <dcterms:modified xsi:type="dcterms:W3CDTF">2021-03-16T14:59:21Z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0x0101006E4A79819CA3F3428B644840049B5527</vt:lpwstr>
  </property>
</Properties>
</file>