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2"/>
  </p:notesMasterIdLst>
  <p:sldIdLst>
    <p:sldId id="265" r:id="rId5"/>
    <p:sldId id="258" r:id="rId6"/>
    <p:sldId id="264" r:id="rId7"/>
    <p:sldId id="266" r:id="rId8"/>
    <p:sldId id="267" r:id="rId9"/>
    <p:sldId id="268" r:id="rId10"/>
    <p:sldId id="262"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mmy  Kvartunas" initials="SK" lastIdx="3" clrIdx="0">
    <p:extLst>
      <p:ext uri="{19B8F6BF-5375-455C-9EA6-DF929625EA0E}">
        <p15:presenceInfo xmlns:p15="http://schemas.microsoft.com/office/powerpoint/2012/main" userId="Sammy  Kvartunas" providerId="None"/>
      </p:ext>
    </p:extLst>
  </p:cmAuthor>
  <p:cmAuthor id="2" name="Lauren Gilliss" initials="LG" lastIdx="2" clrIdx="1">
    <p:extLst>
      <p:ext uri="{19B8F6BF-5375-455C-9EA6-DF929625EA0E}">
        <p15:presenceInfo xmlns:p15="http://schemas.microsoft.com/office/powerpoint/2012/main" userId="Lauren Gillis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9BC9E"/>
    <a:srgbClr val="00968F"/>
    <a:srgbClr val="F9A23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302" autoAdjust="0"/>
    <p:restoredTop sz="94660"/>
  </p:normalViewPr>
  <p:slideViewPr>
    <p:cSldViewPr snapToGrid="0">
      <p:cViewPr varScale="1">
        <p:scale>
          <a:sx n="112" d="100"/>
          <a:sy n="112" d="100"/>
        </p:scale>
        <p:origin x="1464" y="96"/>
      </p:cViewPr>
      <p:guideLst/>
    </p:cSldViewPr>
  </p:slideViewPr>
  <p:notesTextViewPr>
    <p:cViewPr>
      <p:scale>
        <a:sx n="1" d="1"/>
        <a:sy n="1" d="1"/>
      </p:scale>
      <p:origin x="0" y="0"/>
    </p:cViewPr>
  </p:notesTextViewPr>
  <p:notesViewPr>
    <p:cSldViewPr snapToGrid="0">
      <p:cViewPr varScale="1">
        <p:scale>
          <a:sx n="56" d="100"/>
          <a:sy n="56" d="100"/>
        </p:scale>
        <p:origin x="2556"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commentAuthors" Target="commentAuthors.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retchen Tremont" userId="b03e7c71-df36-495a-b721-4832b2128a5e" providerId="ADAL" clId="{C0A17F79-E102-4B70-AB05-4E4CD0573506}"/>
    <pc:docChg chg="custSel">
      <pc:chgData name="Gretchen Tremont" userId="b03e7c71-df36-495a-b721-4832b2128a5e" providerId="ADAL" clId="{C0A17F79-E102-4B70-AB05-4E4CD0573506}" dt="2021-02-15T18:17:11.003" v="1" actId="1592"/>
      <pc:docMkLst>
        <pc:docMk/>
      </pc:docMkLst>
      <pc:sldChg chg="delCm">
        <pc:chgData name="Gretchen Tremont" userId="b03e7c71-df36-495a-b721-4832b2128a5e" providerId="ADAL" clId="{C0A17F79-E102-4B70-AB05-4E4CD0573506}" dt="2021-02-15T18:17:11.003" v="1" actId="1592"/>
        <pc:sldMkLst>
          <pc:docMk/>
          <pc:sldMk cId="2130739159" sldId="265"/>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83DA3AF-F37B-4F4A-AE44-1E8D5DD27E95}" type="datetimeFigureOut">
              <a:rPr lang="en-US" smtClean="0"/>
              <a:t>3/16/2021</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E13C993-E045-4E7E-85E1-A8F5808A91A3}" type="slidenum">
              <a:rPr lang="en-US" smtClean="0"/>
              <a:t>‹#›</a:t>
            </a:fld>
            <a:endParaRPr lang="en-US" dirty="0"/>
          </a:p>
        </p:txBody>
      </p:sp>
    </p:spTree>
    <p:extLst>
      <p:ext uri="{BB962C8B-B14F-4D97-AF65-F5344CB8AC3E}">
        <p14:creationId xmlns:p14="http://schemas.microsoft.com/office/powerpoint/2010/main" val="37304199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E13C993-E045-4E7E-85E1-A8F5808A91A3}" type="slidenum">
              <a:rPr lang="en-US" smtClean="0"/>
              <a:t>1</a:t>
            </a:fld>
            <a:endParaRPr lang="en-US" dirty="0"/>
          </a:p>
        </p:txBody>
      </p:sp>
    </p:spTree>
    <p:extLst>
      <p:ext uri="{BB962C8B-B14F-4D97-AF65-F5344CB8AC3E}">
        <p14:creationId xmlns:p14="http://schemas.microsoft.com/office/powerpoint/2010/main" val="6015973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E13C993-E045-4E7E-85E1-A8F5808A91A3}" type="slidenum">
              <a:rPr lang="en-US" smtClean="0"/>
              <a:t>2</a:t>
            </a:fld>
            <a:endParaRPr lang="en-US" dirty="0"/>
          </a:p>
        </p:txBody>
      </p:sp>
    </p:spTree>
    <p:extLst>
      <p:ext uri="{BB962C8B-B14F-4D97-AF65-F5344CB8AC3E}">
        <p14:creationId xmlns:p14="http://schemas.microsoft.com/office/powerpoint/2010/main" val="36886705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E13C993-E045-4E7E-85E1-A8F5808A91A3}" type="slidenum">
              <a:rPr lang="en-US" smtClean="0"/>
              <a:t>3</a:t>
            </a:fld>
            <a:endParaRPr lang="en-US" dirty="0"/>
          </a:p>
        </p:txBody>
      </p:sp>
    </p:spTree>
    <p:extLst>
      <p:ext uri="{BB962C8B-B14F-4D97-AF65-F5344CB8AC3E}">
        <p14:creationId xmlns:p14="http://schemas.microsoft.com/office/powerpoint/2010/main" val="3368797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E13C993-E045-4E7E-85E1-A8F5808A91A3}" type="slidenum">
              <a:rPr lang="en-US" smtClean="0"/>
              <a:t>4</a:t>
            </a:fld>
            <a:endParaRPr lang="en-US" dirty="0"/>
          </a:p>
        </p:txBody>
      </p:sp>
    </p:spTree>
    <p:extLst>
      <p:ext uri="{BB962C8B-B14F-4D97-AF65-F5344CB8AC3E}">
        <p14:creationId xmlns:p14="http://schemas.microsoft.com/office/powerpoint/2010/main" val="25668649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E13C993-E045-4E7E-85E1-A8F5808A91A3}" type="slidenum">
              <a:rPr lang="en-US" smtClean="0"/>
              <a:t>5</a:t>
            </a:fld>
            <a:endParaRPr lang="en-US" dirty="0"/>
          </a:p>
        </p:txBody>
      </p:sp>
    </p:spTree>
    <p:extLst>
      <p:ext uri="{BB962C8B-B14F-4D97-AF65-F5344CB8AC3E}">
        <p14:creationId xmlns:p14="http://schemas.microsoft.com/office/powerpoint/2010/main" val="28157284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E13C993-E045-4E7E-85E1-A8F5808A91A3}" type="slidenum">
              <a:rPr lang="en-US" smtClean="0"/>
              <a:t>6</a:t>
            </a:fld>
            <a:endParaRPr lang="en-US" dirty="0"/>
          </a:p>
        </p:txBody>
      </p:sp>
    </p:spTree>
    <p:extLst>
      <p:ext uri="{BB962C8B-B14F-4D97-AF65-F5344CB8AC3E}">
        <p14:creationId xmlns:p14="http://schemas.microsoft.com/office/powerpoint/2010/main" val="4547930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E13C993-E045-4E7E-85E1-A8F5808A91A3}" type="slidenum">
              <a:rPr lang="en-US" smtClean="0"/>
              <a:t>7</a:t>
            </a:fld>
            <a:endParaRPr lang="en-US" dirty="0"/>
          </a:p>
        </p:txBody>
      </p:sp>
    </p:spTree>
    <p:extLst>
      <p:ext uri="{BB962C8B-B14F-4D97-AF65-F5344CB8AC3E}">
        <p14:creationId xmlns:p14="http://schemas.microsoft.com/office/powerpoint/2010/main" val="186770747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dataforimpactproject.org/" TargetMode="External"/><Relationship Id="rId1" Type="http://schemas.openxmlformats.org/officeDocument/2006/relationships/slideMaster" Target="../slideMasters/slideMaster1.xml"/><Relationship Id="rId5" Type="http://schemas.openxmlformats.org/officeDocument/2006/relationships/image" Target="../media/image3.png"/><Relationship Id="rId4" Type="http://schemas.openxmlformats.org/officeDocument/2006/relationships/image" Target="../media/image2.tiff"/></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FFCCE439-80A3-4949-8870-9DAC2B633D0C}"/>
              </a:ext>
            </a:extLst>
          </p:cNvPr>
          <p:cNvSpPr>
            <a:spLocks noGrp="1"/>
          </p:cNvSpPr>
          <p:nvPr>
            <p:ph type="pic" sz="quarter" idx="10" hasCustomPrompt="1"/>
          </p:nvPr>
        </p:nvSpPr>
        <p:spPr>
          <a:xfrm>
            <a:off x="0" y="-8050"/>
            <a:ext cx="9147924" cy="4940900"/>
          </a:xfrm>
          <a:prstGeom prst="rect">
            <a:avLst/>
          </a:prstGeom>
          <a:solidFill>
            <a:schemeClr val="bg2"/>
          </a:solidFill>
        </p:spPr>
        <p:txBody>
          <a:bodyPr/>
          <a:lstStyle>
            <a:lvl1pPr marL="0" indent="0" algn="ctr">
              <a:buNone/>
              <a:defRPr/>
            </a:lvl1pPr>
          </a:lstStyle>
          <a:p>
            <a:br>
              <a:rPr lang="en-US" dirty="0"/>
            </a:br>
            <a:br>
              <a:rPr lang="en-US" dirty="0"/>
            </a:br>
            <a:br>
              <a:rPr lang="en-US" dirty="0"/>
            </a:br>
            <a:br>
              <a:rPr lang="en-US" dirty="0"/>
            </a:br>
            <a:br>
              <a:rPr lang="en-US" dirty="0"/>
            </a:br>
            <a:r>
              <a:rPr lang="en-US" dirty="0"/>
              <a:t>Right-click to add image or click icon </a:t>
            </a:r>
          </a:p>
        </p:txBody>
      </p:sp>
      <p:grpSp>
        <p:nvGrpSpPr>
          <p:cNvPr id="9" name="Group 8">
            <a:extLst>
              <a:ext uri="{FF2B5EF4-FFF2-40B4-BE49-F238E27FC236}">
                <a16:creationId xmlns:a16="http://schemas.microsoft.com/office/drawing/2014/main" id="{43E6D77C-0518-43FF-9176-A6F9585D0C7C}"/>
              </a:ext>
            </a:extLst>
          </p:cNvPr>
          <p:cNvGrpSpPr/>
          <p:nvPr userDrawn="1"/>
        </p:nvGrpSpPr>
        <p:grpSpPr>
          <a:xfrm>
            <a:off x="5708499" y="5982980"/>
            <a:ext cx="2149814" cy="748758"/>
            <a:chOff x="1" y="48984"/>
            <a:chExt cx="2001266" cy="718135"/>
          </a:xfrm>
        </p:grpSpPr>
        <p:pic>
          <p:nvPicPr>
            <p:cNvPr id="10" name="Picture 9">
              <a:extLst>
                <a:ext uri="{FF2B5EF4-FFF2-40B4-BE49-F238E27FC236}">
                  <a16:creationId xmlns:a16="http://schemas.microsoft.com/office/drawing/2014/main" id="{2E9E0108-1D85-432A-B455-BC494AE9B7ED}"/>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bwMode="auto">
            <a:xfrm>
              <a:off x="1" y="48984"/>
              <a:ext cx="840351" cy="718135"/>
            </a:xfrm>
            <a:prstGeom prst="rect">
              <a:avLst/>
            </a:prstGeom>
            <a:ln>
              <a:noFill/>
            </a:ln>
            <a:extLst>
              <a:ext uri="{53640926-AAD7-44D8-BBD7-CCE9431645EC}">
                <a14:shadowObscured xmlns:a14="http://schemas.microsoft.com/office/drawing/2010/main"/>
              </a:ext>
            </a:extLst>
          </p:spPr>
        </p:pic>
        <p:pic>
          <p:nvPicPr>
            <p:cNvPr id="11" name="Picture 10">
              <a:extLst>
                <a:ext uri="{FF2B5EF4-FFF2-40B4-BE49-F238E27FC236}">
                  <a16:creationId xmlns:a16="http://schemas.microsoft.com/office/drawing/2014/main" id="{7C01BB38-FF0F-483C-8781-0A96DF652AD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913455" y="208401"/>
              <a:ext cx="1087812" cy="441084"/>
            </a:xfrm>
            <a:prstGeom prst="rect">
              <a:avLst/>
            </a:prstGeom>
            <a:ln>
              <a:noFill/>
            </a:ln>
            <a:extLst>
              <a:ext uri="{53640926-AAD7-44D8-BBD7-CCE9431645EC}">
                <a14:shadowObscured xmlns:a14="http://schemas.microsoft.com/office/drawing/2010/main"/>
              </a:ext>
            </a:extLst>
          </p:spPr>
        </p:pic>
      </p:grpSp>
      <p:sp>
        <p:nvSpPr>
          <p:cNvPr id="12" name="Text Placeholder 2">
            <a:extLst>
              <a:ext uri="{FF2B5EF4-FFF2-40B4-BE49-F238E27FC236}">
                <a16:creationId xmlns:a16="http://schemas.microsoft.com/office/drawing/2014/main" id="{0B8C946C-DC01-483A-8A64-6B3B8B6D0DCF}"/>
              </a:ext>
            </a:extLst>
          </p:cNvPr>
          <p:cNvSpPr>
            <a:spLocks noGrp="1"/>
          </p:cNvSpPr>
          <p:nvPr>
            <p:ph type="body" sz="quarter" idx="11" hasCustomPrompt="1"/>
          </p:nvPr>
        </p:nvSpPr>
        <p:spPr>
          <a:xfrm>
            <a:off x="573130" y="5006787"/>
            <a:ext cx="8072463" cy="691534"/>
          </a:xfrm>
          <a:prstGeom prst="rect">
            <a:avLst/>
          </a:prstGeom>
        </p:spPr>
        <p:txBody>
          <a:bodyPr/>
          <a:lstStyle>
            <a:lvl1pPr marL="0" indent="0">
              <a:buNone/>
              <a:defRPr sz="3400" baseline="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lvl="0"/>
            <a:r>
              <a:rPr lang="en-US" dirty="0"/>
              <a:t>Title for presentation goes here</a:t>
            </a:r>
          </a:p>
        </p:txBody>
      </p:sp>
      <p:sp>
        <p:nvSpPr>
          <p:cNvPr id="13" name="Text Placeholder 4">
            <a:extLst>
              <a:ext uri="{FF2B5EF4-FFF2-40B4-BE49-F238E27FC236}">
                <a16:creationId xmlns:a16="http://schemas.microsoft.com/office/drawing/2014/main" id="{D980D520-F489-4D73-8CC4-952AE5ADC5EA}"/>
              </a:ext>
            </a:extLst>
          </p:cNvPr>
          <p:cNvSpPr>
            <a:spLocks noGrp="1"/>
          </p:cNvSpPr>
          <p:nvPr>
            <p:ph type="body" sz="quarter" idx="14" hasCustomPrompt="1"/>
          </p:nvPr>
        </p:nvSpPr>
        <p:spPr>
          <a:xfrm>
            <a:off x="573130" y="5729717"/>
            <a:ext cx="4921289" cy="1011899"/>
          </a:xfrm>
          <a:prstGeom prst="rect">
            <a:avLst/>
          </a:prstGeom>
        </p:spPr>
        <p:txBody>
          <a:bodyPr/>
          <a:lstStyle>
            <a:lvl1pPr marL="0" marR="0" indent="0" defTabSz="914400" eaLnBrk="1" fontAlgn="auto" latinLnBrk="0" hangingPunct="1">
              <a:lnSpc>
                <a:spcPct val="100000"/>
              </a:lnSpc>
              <a:spcBef>
                <a:spcPts val="0"/>
              </a:spcBef>
              <a:spcAft>
                <a:spcPts val="0"/>
              </a:spcAft>
              <a:buClrTx/>
              <a:buSzTx/>
              <a:buFontTx/>
              <a:buNone/>
              <a:tabLst/>
              <a:defRPr sz="18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r>
              <a:rPr lang="en-US" dirty="0"/>
              <a:t>Name, Data for Impact</a:t>
            </a:r>
          </a:p>
          <a:p>
            <a:r>
              <a:rPr lang="en-US" dirty="0"/>
              <a:t>Meeting or event</a:t>
            </a:r>
          </a:p>
          <a:p>
            <a:r>
              <a:rPr lang="en-US" dirty="0"/>
              <a:t>Date</a:t>
            </a:r>
          </a:p>
        </p:txBody>
      </p:sp>
      <p:pic>
        <p:nvPicPr>
          <p:cNvPr id="15" name="Picture 14" descr="A picture containing text, clipart, vector graphics, sign&#10;&#10;Description automatically generated">
            <a:extLst>
              <a:ext uri="{FF2B5EF4-FFF2-40B4-BE49-F238E27FC236}">
                <a16:creationId xmlns:a16="http://schemas.microsoft.com/office/drawing/2014/main" id="{8AA4E243-2774-4603-B1D3-5A8E4B2026CC}"/>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8072393" y="6159073"/>
            <a:ext cx="707520" cy="396572"/>
          </a:xfrm>
          <a:prstGeom prst="rect">
            <a:avLst/>
          </a:prstGeom>
        </p:spPr>
      </p:pic>
    </p:spTree>
    <p:extLst>
      <p:ext uri="{BB962C8B-B14F-4D97-AF65-F5344CB8AC3E}">
        <p14:creationId xmlns:p14="http://schemas.microsoft.com/office/powerpoint/2010/main" val="34415450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10" name="Text Placeholder 24">
            <a:extLst>
              <a:ext uri="{FF2B5EF4-FFF2-40B4-BE49-F238E27FC236}">
                <a16:creationId xmlns:a16="http://schemas.microsoft.com/office/drawing/2014/main" id="{E664D866-11CD-4272-8D5E-73321B3BB668}"/>
              </a:ext>
            </a:extLst>
          </p:cNvPr>
          <p:cNvSpPr>
            <a:spLocks noGrp="1"/>
          </p:cNvSpPr>
          <p:nvPr>
            <p:ph type="body" sz="quarter" idx="11" hasCustomPrompt="1"/>
          </p:nvPr>
        </p:nvSpPr>
        <p:spPr>
          <a:xfrm>
            <a:off x="687929" y="948592"/>
            <a:ext cx="2718002" cy="3812155"/>
          </a:xfrm>
          <a:prstGeom prst="rect">
            <a:avLst/>
          </a:prstGeom>
        </p:spPr>
        <p:txBody>
          <a:bodyPr/>
          <a:lstStyle>
            <a:lvl1pPr marL="0" indent="0">
              <a:buNone/>
              <a:defRPr sz="3400" b="1">
                <a:solidFill>
                  <a:srgbClr val="F2A13E"/>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Title goes here</a:t>
            </a:r>
          </a:p>
        </p:txBody>
      </p:sp>
      <p:cxnSp>
        <p:nvCxnSpPr>
          <p:cNvPr id="11" name="Straight Connector 10">
            <a:extLst>
              <a:ext uri="{FF2B5EF4-FFF2-40B4-BE49-F238E27FC236}">
                <a16:creationId xmlns:a16="http://schemas.microsoft.com/office/drawing/2014/main" id="{7D9A96FF-FF96-42DB-90FB-76EF8E71BF22}"/>
              </a:ext>
            </a:extLst>
          </p:cNvPr>
          <p:cNvCxnSpPr>
            <a:cxnSpLocks/>
          </p:cNvCxnSpPr>
          <p:nvPr userDrawn="1"/>
        </p:nvCxnSpPr>
        <p:spPr>
          <a:xfrm>
            <a:off x="0" y="420576"/>
            <a:ext cx="9144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FD15B982-3E7F-4317-9690-E6A040DD6A2D}"/>
              </a:ext>
            </a:extLst>
          </p:cNvPr>
          <p:cNvGrpSpPr/>
          <p:nvPr userDrawn="1"/>
        </p:nvGrpSpPr>
        <p:grpSpPr>
          <a:xfrm>
            <a:off x="4370553" y="233135"/>
            <a:ext cx="402894" cy="374882"/>
            <a:chOff x="8176581" y="406764"/>
            <a:chExt cx="538212" cy="515967"/>
          </a:xfrm>
        </p:grpSpPr>
        <p:sp>
          <p:nvSpPr>
            <p:cNvPr id="13" name="Rectangle 12">
              <a:extLst>
                <a:ext uri="{FF2B5EF4-FFF2-40B4-BE49-F238E27FC236}">
                  <a16:creationId xmlns:a16="http://schemas.microsoft.com/office/drawing/2014/main" id="{3B184D37-EBC2-4E97-A464-5BC4855D6CB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4" name="Oval 13">
              <a:extLst>
                <a:ext uri="{FF2B5EF4-FFF2-40B4-BE49-F238E27FC236}">
                  <a16:creationId xmlns:a16="http://schemas.microsoft.com/office/drawing/2014/main" id="{B0F7911B-E999-4EBE-A67B-6D0F41845146}"/>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
        <p:nvSpPr>
          <p:cNvPr id="15" name="Text Placeholder 4">
            <a:extLst>
              <a:ext uri="{FF2B5EF4-FFF2-40B4-BE49-F238E27FC236}">
                <a16:creationId xmlns:a16="http://schemas.microsoft.com/office/drawing/2014/main" id="{3D7A5A5B-FBE1-457F-9CCD-535A5FCEFFA6}"/>
              </a:ext>
            </a:extLst>
          </p:cNvPr>
          <p:cNvSpPr>
            <a:spLocks noGrp="1"/>
          </p:cNvSpPr>
          <p:nvPr>
            <p:ph type="body" sz="quarter" idx="14" hasCustomPrompt="1"/>
          </p:nvPr>
        </p:nvSpPr>
        <p:spPr>
          <a:xfrm>
            <a:off x="3670183" y="948592"/>
            <a:ext cx="4836253" cy="4766416"/>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457200" indent="0">
              <a:buFont typeface="Arial" panose="020B0604020202020204" pitchFamily="34" charset="0"/>
              <a:buNone/>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a:p>
            <a:pPr lvl="0"/>
            <a:br>
              <a:rPr lang="en-US" dirty="0"/>
            </a:br>
            <a:r>
              <a:rPr lang="en-US" dirty="0"/>
              <a:t>Type text here</a:t>
            </a:r>
          </a:p>
          <a:p>
            <a:pPr lvl="1"/>
            <a:r>
              <a:rPr lang="en-US" dirty="0"/>
              <a:t>Type text here</a:t>
            </a:r>
          </a:p>
          <a:p>
            <a:pPr lvl="0"/>
            <a:br>
              <a:rPr lang="en-US" dirty="0"/>
            </a:br>
            <a:r>
              <a:rPr lang="en-US" dirty="0"/>
              <a:t>Type text here</a:t>
            </a:r>
          </a:p>
          <a:p>
            <a:pPr lvl="1"/>
            <a:r>
              <a:rPr lang="en-US" dirty="0"/>
              <a:t>Type text here</a:t>
            </a:r>
          </a:p>
          <a:p>
            <a:pPr lvl="1"/>
            <a:endParaRPr lang="en-US" dirty="0"/>
          </a:p>
        </p:txBody>
      </p:sp>
    </p:spTree>
    <p:extLst>
      <p:ext uri="{BB962C8B-B14F-4D97-AF65-F5344CB8AC3E}">
        <p14:creationId xmlns:p14="http://schemas.microsoft.com/office/powerpoint/2010/main" val="7596170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Two Content">
    <p:spTree>
      <p:nvGrpSpPr>
        <p:cNvPr id="1" name=""/>
        <p:cNvGrpSpPr/>
        <p:nvPr/>
      </p:nvGrpSpPr>
      <p:grpSpPr>
        <a:xfrm>
          <a:off x="0" y="0"/>
          <a:ext cx="0" cy="0"/>
          <a:chOff x="0" y="0"/>
          <a:chExt cx="0" cy="0"/>
        </a:xfrm>
      </p:grpSpPr>
      <p:sp>
        <p:nvSpPr>
          <p:cNvPr id="10" name="Text Placeholder 24">
            <a:extLst>
              <a:ext uri="{FF2B5EF4-FFF2-40B4-BE49-F238E27FC236}">
                <a16:creationId xmlns:a16="http://schemas.microsoft.com/office/drawing/2014/main" id="{E664D866-11CD-4272-8D5E-73321B3BB668}"/>
              </a:ext>
            </a:extLst>
          </p:cNvPr>
          <p:cNvSpPr>
            <a:spLocks noGrp="1"/>
          </p:cNvSpPr>
          <p:nvPr>
            <p:ph type="body" sz="quarter" idx="11" hasCustomPrompt="1"/>
          </p:nvPr>
        </p:nvSpPr>
        <p:spPr>
          <a:xfrm>
            <a:off x="687929" y="948592"/>
            <a:ext cx="2210460" cy="3812155"/>
          </a:xfrm>
          <a:prstGeom prst="rect">
            <a:avLst/>
          </a:prstGeom>
        </p:spPr>
        <p:txBody>
          <a:bodyPr/>
          <a:lstStyle>
            <a:lvl1pPr marL="0" indent="0">
              <a:buNone/>
              <a:defRPr sz="3400" b="1">
                <a:solidFill>
                  <a:srgbClr val="69BC9E"/>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Title goes here</a:t>
            </a:r>
          </a:p>
        </p:txBody>
      </p:sp>
      <p:cxnSp>
        <p:nvCxnSpPr>
          <p:cNvPr id="11" name="Straight Connector 10">
            <a:extLst>
              <a:ext uri="{FF2B5EF4-FFF2-40B4-BE49-F238E27FC236}">
                <a16:creationId xmlns:a16="http://schemas.microsoft.com/office/drawing/2014/main" id="{7D9A96FF-FF96-42DB-90FB-76EF8E71BF22}"/>
              </a:ext>
            </a:extLst>
          </p:cNvPr>
          <p:cNvCxnSpPr>
            <a:cxnSpLocks/>
          </p:cNvCxnSpPr>
          <p:nvPr userDrawn="1"/>
        </p:nvCxnSpPr>
        <p:spPr>
          <a:xfrm flipV="1">
            <a:off x="3284285" y="-1143001"/>
            <a:ext cx="0" cy="8463973"/>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FD15B982-3E7F-4317-9690-E6A040DD6A2D}"/>
              </a:ext>
            </a:extLst>
          </p:cNvPr>
          <p:cNvGrpSpPr/>
          <p:nvPr userDrawn="1"/>
        </p:nvGrpSpPr>
        <p:grpSpPr>
          <a:xfrm rot="16200000">
            <a:off x="3058518" y="3183911"/>
            <a:ext cx="451535" cy="453897"/>
            <a:chOff x="8176581" y="406764"/>
            <a:chExt cx="538212" cy="515967"/>
          </a:xfrm>
        </p:grpSpPr>
        <p:sp>
          <p:nvSpPr>
            <p:cNvPr id="13" name="Rectangle 12">
              <a:extLst>
                <a:ext uri="{FF2B5EF4-FFF2-40B4-BE49-F238E27FC236}">
                  <a16:creationId xmlns:a16="http://schemas.microsoft.com/office/drawing/2014/main" id="{3B184D37-EBC2-4E97-A464-5BC4855D6CB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4" name="Oval 13">
              <a:extLst>
                <a:ext uri="{FF2B5EF4-FFF2-40B4-BE49-F238E27FC236}">
                  <a16:creationId xmlns:a16="http://schemas.microsoft.com/office/drawing/2014/main" id="{B0F7911B-E999-4EBE-A67B-6D0F41845146}"/>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
        <p:nvSpPr>
          <p:cNvPr id="15" name="Text Placeholder 4">
            <a:extLst>
              <a:ext uri="{FF2B5EF4-FFF2-40B4-BE49-F238E27FC236}">
                <a16:creationId xmlns:a16="http://schemas.microsoft.com/office/drawing/2014/main" id="{3D7A5A5B-FBE1-457F-9CCD-535A5FCEFFA6}"/>
              </a:ext>
            </a:extLst>
          </p:cNvPr>
          <p:cNvSpPr>
            <a:spLocks noGrp="1"/>
          </p:cNvSpPr>
          <p:nvPr>
            <p:ph type="body" sz="quarter" idx="14" hasCustomPrompt="1"/>
          </p:nvPr>
        </p:nvSpPr>
        <p:spPr>
          <a:xfrm>
            <a:off x="3670183" y="948592"/>
            <a:ext cx="4836253" cy="4766416"/>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457200" indent="0">
              <a:buFont typeface="Arial" panose="020B0604020202020204" pitchFamily="34" charset="0"/>
              <a:buNone/>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a:p>
            <a:pPr lvl="0"/>
            <a:br>
              <a:rPr lang="en-US" dirty="0"/>
            </a:br>
            <a:r>
              <a:rPr lang="en-US" dirty="0"/>
              <a:t>Type text here</a:t>
            </a:r>
          </a:p>
          <a:p>
            <a:pPr lvl="1"/>
            <a:r>
              <a:rPr lang="en-US" dirty="0"/>
              <a:t>Type text here</a:t>
            </a:r>
          </a:p>
          <a:p>
            <a:pPr lvl="0"/>
            <a:br>
              <a:rPr lang="en-US" dirty="0"/>
            </a:br>
            <a:r>
              <a:rPr lang="en-US" dirty="0"/>
              <a:t>Type text here</a:t>
            </a:r>
          </a:p>
          <a:p>
            <a:pPr lvl="1"/>
            <a:r>
              <a:rPr lang="en-US" dirty="0"/>
              <a:t>Type text here</a:t>
            </a:r>
          </a:p>
          <a:p>
            <a:pPr lvl="1"/>
            <a:endParaRPr lang="en-US" dirty="0"/>
          </a:p>
        </p:txBody>
      </p:sp>
    </p:spTree>
    <p:extLst>
      <p:ext uri="{BB962C8B-B14F-4D97-AF65-F5344CB8AC3E}">
        <p14:creationId xmlns:p14="http://schemas.microsoft.com/office/powerpoint/2010/main" val="19455268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_Two Content">
    <p:spTree>
      <p:nvGrpSpPr>
        <p:cNvPr id="1" name=""/>
        <p:cNvGrpSpPr/>
        <p:nvPr/>
      </p:nvGrpSpPr>
      <p:grpSpPr>
        <a:xfrm>
          <a:off x="0" y="0"/>
          <a:ext cx="0" cy="0"/>
          <a:chOff x="0" y="0"/>
          <a:chExt cx="0" cy="0"/>
        </a:xfrm>
      </p:grpSpPr>
      <p:sp>
        <p:nvSpPr>
          <p:cNvPr id="10" name="Text Placeholder 24">
            <a:extLst>
              <a:ext uri="{FF2B5EF4-FFF2-40B4-BE49-F238E27FC236}">
                <a16:creationId xmlns:a16="http://schemas.microsoft.com/office/drawing/2014/main" id="{E664D866-11CD-4272-8D5E-73321B3BB668}"/>
              </a:ext>
            </a:extLst>
          </p:cNvPr>
          <p:cNvSpPr>
            <a:spLocks noGrp="1"/>
          </p:cNvSpPr>
          <p:nvPr>
            <p:ph type="body" sz="quarter" idx="11" hasCustomPrompt="1"/>
          </p:nvPr>
        </p:nvSpPr>
        <p:spPr>
          <a:xfrm>
            <a:off x="3326265" y="2675514"/>
            <a:ext cx="4441937" cy="1895276"/>
          </a:xfrm>
          <a:prstGeom prst="rect">
            <a:avLst/>
          </a:prstGeom>
        </p:spPr>
        <p:txBody>
          <a:bodyPr/>
          <a:lstStyle>
            <a:lvl1pPr marL="0" indent="0">
              <a:buNone/>
              <a:defRPr sz="3400" b="1">
                <a:solidFill>
                  <a:srgbClr val="69BC9E"/>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Transition title Section divider total</a:t>
            </a:r>
          </a:p>
          <a:p>
            <a:pPr lvl="0"/>
            <a:r>
              <a:rPr lang="en-US" dirty="0"/>
              <a:t>Center in the space</a:t>
            </a:r>
          </a:p>
        </p:txBody>
      </p:sp>
      <p:cxnSp>
        <p:nvCxnSpPr>
          <p:cNvPr id="11" name="Straight Connector 10">
            <a:extLst>
              <a:ext uri="{FF2B5EF4-FFF2-40B4-BE49-F238E27FC236}">
                <a16:creationId xmlns:a16="http://schemas.microsoft.com/office/drawing/2014/main" id="{7D9A96FF-FF96-42DB-90FB-76EF8E71BF22}"/>
              </a:ext>
            </a:extLst>
          </p:cNvPr>
          <p:cNvCxnSpPr>
            <a:cxnSpLocks/>
          </p:cNvCxnSpPr>
          <p:nvPr userDrawn="1"/>
        </p:nvCxnSpPr>
        <p:spPr>
          <a:xfrm flipV="1">
            <a:off x="2579610" y="-1189141"/>
            <a:ext cx="0" cy="8463973"/>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FD15B982-3E7F-4317-9690-E6A040DD6A2D}"/>
              </a:ext>
            </a:extLst>
          </p:cNvPr>
          <p:cNvGrpSpPr/>
          <p:nvPr userDrawn="1"/>
        </p:nvGrpSpPr>
        <p:grpSpPr>
          <a:xfrm rot="16200000">
            <a:off x="2353842" y="3198911"/>
            <a:ext cx="451535" cy="453897"/>
            <a:chOff x="8176581" y="406764"/>
            <a:chExt cx="538212" cy="515967"/>
          </a:xfrm>
        </p:grpSpPr>
        <p:sp>
          <p:nvSpPr>
            <p:cNvPr id="13" name="Rectangle 12">
              <a:extLst>
                <a:ext uri="{FF2B5EF4-FFF2-40B4-BE49-F238E27FC236}">
                  <a16:creationId xmlns:a16="http://schemas.microsoft.com/office/drawing/2014/main" id="{3B184D37-EBC2-4E97-A464-5BC4855D6CB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4" name="Oval 13">
              <a:extLst>
                <a:ext uri="{FF2B5EF4-FFF2-40B4-BE49-F238E27FC236}">
                  <a16:creationId xmlns:a16="http://schemas.microsoft.com/office/drawing/2014/main" id="{B0F7911B-E999-4EBE-A67B-6D0F41845146}"/>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8709931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4_Two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9E9105A0-E127-4749-B292-07EACC5B9B51}"/>
              </a:ext>
            </a:extLst>
          </p:cNvPr>
          <p:cNvSpPr/>
          <p:nvPr userDrawn="1"/>
        </p:nvSpPr>
        <p:spPr>
          <a:xfrm>
            <a:off x="863600" y="2646029"/>
            <a:ext cx="7615382" cy="2477601"/>
          </a:xfrm>
          <a:prstGeom prst="rect">
            <a:avLst/>
          </a:prstGeom>
        </p:spPr>
        <p:txBody>
          <a:bodyPr wrap="square">
            <a:spAutoFit/>
          </a:bodyPr>
          <a:lstStyle/>
          <a:p>
            <a:pPr marL="127000" lvl="0" indent="0" defTabSz="914400">
              <a:lnSpc>
                <a:spcPts val="2000"/>
              </a:lnSpc>
              <a:spcAft>
                <a:spcPts val="600"/>
              </a:spcAft>
              <a:buNone/>
              <a:defRPr/>
            </a:pPr>
            <a:r>
              <a:rPr lang="en-US" sz="1800" kern="0" dirty="0">
                <a:latin typeface="Arial" panose="020B0604020202020204" pitchFamily="34" charset="0"/>
                <a:cs typeface="Arial" panose="020B0604020202020204" pitchFamily="34" charset="0"/>
              </a:rPr>
              <a:t>This presentation was produced with the support of the United States Agency for International Development (USAID) under the terms of the Data for Impact (D4I) associate award 7200AA18LA00008, which is implemented by the Carolina Population Center at the University of North Carolina at Chapel Hill, in partnership with Palladium International, LLC; ICF Macro, Inc.; John Snow, Inc.; and Tulane University. The views expressed in this publication do not necessarily reflect the views of USAID or the United States government.</a:t>
            </a:r>
          </a:p>
          <a:p>
            <a:pPr marL="127000" lvl="0" indent="0" defTabSz="914400">
              <a:lnSpc>
                <a:spcPts val="2000"/>
              </a:lnSpc>
              <a:buNone/>
              <a:defRPr/>
            </a:pPr>
            <a:r>
              <a:rPr lang="en-US" sz="1800" b="1" kern="0" dirty="0">
                <a:solidFill>
                  <a:srgbClr val="69BC9E"/>
                </a:solidFill>
                <a:latin typeface="Arial" panose="020B0604020202020204" pitchFamily="34" charset="0"/>
                <a:cs typeface="Arial" panose="020B0604020202020204" pitchFamily="34" charset="0"/>
                <a:sym typeface="Cabin"/>
                <a:hlinkClick r:id="rId2">
                  <a:extLst>
                    <a:ext uri="{A12FA001-AC4F-418D-AE19-62706E023703}">
                      <ahyp:hlinkClr xmlns:ahyp="http://schemas.microsoft.com/office/drawing/2018/hyperlinkcolor" val="tx"/>
                    </a:ext>
                  </a:extLst>
                </a:hlinkClick>
              </a:rPr>
              <a:t>www.data4impactproject.org</a:t>
            </a:r>
            <a:endParaRPr lang="en-US" sz="1800" b="1" kern="0" dirty="0">
              <a:solidFill>
                <a:srgbClr val="69BC9E"/>
              </a:solidFill>
              <a:latin typeface="Arial" panose="020B0604020202020204" pitchFamily="34" charset="0"/>
              <a:cs typeface="Arial" panose="020B0604020202020204" pitchFamily="34" charset="0"/>
              <a:sym typeface="Cabin"/>
            </a:endParaRPr>
          </a:p>
        </p:txBody>
      </p:sp>
      <p:cxnSp>
        <p:nvCxnSpPr>
          <p:cNvPr id="11" name="Straight Connector 10">
            <a:extLst>
              <a:ext uri="{FF2B5EF4-FFF2-40B4-BE49-F238E27FC236}">
                <a16:creationId xmlns:a16="http://schemas.microsoft.com/office/drawing/2014/main" id="{7D9A96FF-FF96-42DB-90FB-76EF8E71BF22}"/>
              </a:ext>
            </a:extLst>
          </p:cNvPr>
          <p:cNvCxnSpPr>
            <a:cxnSpLocks/>
            <a:stCxn id="13" idx="1"/>
          </p:cNvCxnSpPr>
          <p:nvPr userDrawn="1"/>
        </p:nvCxnSpPr>
        <p:spPr>
          <a:xfrm flipV="1">
            <a:off x="1267709" y="-8617"/>
            <a:ext cx="4187" cy="165108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FD15B982-3E7F-4317-9690-E6A040DD6A2D}"/>
              </a:ext>
            </a:extLst>
          </p:cNvPr>
          <p:cNvGrpSpPr/>
          <p:nvPr userDrawn="1"/>
        </p:nvGrpSpPr>
        <p:grpSpPr>
          <a:xfrm rot="16200000">
            <a:off x="1041941" y="1189747"/>
            <a:ext cx="451535" cy="453897"/>
            <a:chOff x="8176581" y="406764"/>
            <a:chExt cx="538212" cy="515967"/>
          </a:xfrm>
        </p:grpSpPr>
        <p:sp>
          <p:nvSpPr>
            <p:cNvPr id="13" name="Rectangle 12">
              <a:extLst>
                <a:ext uri="{FF2B5EF4-FFF2-40B4-BE49-F238E27FC236}">
                  <a16:creationId xmlns:a16="http://schemas.microsoft.com/office/drawing/2014/main" id="{3B184D37-EBC2-4E97-A464-5BC4855D6CB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4" name="Oval 13">
              <a:extLst>
                <a:ext uri="{FF2B5EF4-FFF2-40B4-BE49-F238E27FC236}">
                  <a16:creationId xmlns:a16="http://schemas.microsoft.com/office/drawing/2014/main" id="{B0F7911B-E999-4EBE-A67B-6D0F41845146}"/>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grpSp>
        <p:nvGrpSpPr>
          <p:cNvPr id="8" name="Group 7">
            <a:extLst>
              <a:ext uri="{FF2B5EF4-FFF2-40B4-BE49-F238E27FC236}">
                <a16:creationId xmlns:a16="http://schemas.microsoft.com/office/drawing/2014/main" id="{F854A67E-FA85-4C95-A04D-F40112E98B1B}"/>
              </a:ext>
            </a:extLst>
          </p:cNvPr>
          <p:cNvGrpSpPr/>
          <p:nvPr userDrawn="1"/>
        </p:nvGrpSpPr>
        <p:grpSpPr>
          <a:xfrm>
            <a:off x="5694782" y="5956383"/>
            <a:ext cx="2149814" cy="748758"/>
            <a:chOff x="1" y="48984"/>
            <a:chExt cx="2001266" cy="718135"/>
          </a:xfrm>
        </p:grpSpPr>
        <p:pic>
          <p:nvPicPr>
            <p:cNvPr id="9" name="Picture 8">
              <a:extLst>
                <a:ext uri="{FF2B5EF4-FFF2-40B4-BE49-F238E27FC236}">
                  <a16:creationId xmlns:a16="http://schemas.microsoft.com/office/drawing/2014/main" id="{3EF6F017-4875-4F3F-BB1A-5D7A10DC8F19}"/>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bwMode="auto">
            <a:xfrm>
              <a:off x="1" y="48984"/>
              <a:ext cx="840351" cy="718135"/>
            </a:xfrm>
            <a:prstGeom prst="rect">
              <a:avLst/>
            </a:prstGeom>
            <a:ln>
              <a:noFill/>
            </a:ln>
            <a:extLst>
              <a:ext uri="{53640926-AAD7-44D8-BBD7-CCE9431645EC}">
                <a14:shadowObscured xmlns:a14="http://schemas.microsoft.com/office/drawing/2010/main"/>
              </a:ext>
            </a:extLst>
          </p:spPr>
        </p:pic>
        <p:pic>
          <p:nvPicPr>
            <p:cNvPr id="15" name="Picture 14">
              <a:extLst>
                <a:ext uri="{FF2B5EF4-FFF2-40B4-BE49-F238E27FC236}">
                  <a16:creationId xmlns:a16="http://schemas.microsoft.com/office/drawing/2014/main" id="{D32478F8-0810-4227-82C6-47647D41410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bwMode="auto">
            <a:xfrm>
              <a:off x="913455" y="208401"/>
              <a:ext cx="1087812" cy="441084"/>
            </a:xfrm>
            <a:prstGeom prst="rect">
              <a:avLst/>
            </a:prstGeom>
            <a:ln>
              <a:noFill/>
            </a:ln>
            <a:extLst>
              <a:ext uri="{53640926-AAD7-44D8-BBD7-CCE9431645EC}">
                <a14:shadowObscured xmlns:a14="http://schemas.microsoft.com/office/drawing/2010/main"/>
              </a:ext>
            </a:extLst>
          </p:spPr>
        </p:pic>
      </p:grpSp>
      <p:pic>
        <p:nvPicPr>
          <p:cNvPr id="10" name="Picture 9" descr="A picture containing text, clipart, vector graphics, sign&#10;&#10;Description automatically generated">
            <a:extLst>
              <a:ext uri="{FF2B5EF4-FFF2-40B4-BE49-F238E27FC236}">
                <a16:creationId xmlns:a16="http://schemas.microsoft.com/office/drawing/2014/main" id="{D9BA4C2B-27E2-4DC2-8222-41F542783515}"/>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8080939" y="6132476"/>
            <a:ext cx="707520" cy="396572"/>
          </a:xfrm>
          <a:prstGeom prst="rect">
            <a:avLst/>
          </a:prstGeom>
        </p:spPr>
      </p:pic>
    </p:spTree>
    <p:extLst>
      <p:ext uri="{BB962C8B-B14F-4D97-AF65-F5344CB8AC3E}">
        <p14:creationId xmlns:p14="http://schemas.microsoft.com/office/powerpoint/2010/main" val="28860140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9841" y="725648"/>
            <a:ext cx="7886700" cy="965041"/>
          </a:xfrm>
          <a:prstGeom prst="rect">
            <a:avLst/>
          </a:prstGeom>
        </p:spPr>
        <p:txBody>
          <a:bodyPr/>
          <a:lstStyle>
            <a:lvl1pPr>
              <a:defRPr sz="3600">
                <a:solidFill>
                  <a:srgbClr val="69BC9E"/>
                </a:solidFill>
                <a:latin typeface="Franklin Gothic Medium" panose="020B0603020102020204" pitchFamily="34" charset="0"/>
              </a:defRPr>
            </a:lvl1pPr>
          </a:lstStyle>
          <a:p>
            <a:pPr lvl="0"/>
            <a:r>
              <a:rPr lang="en-US" dirty="0"/>
              <a:t>Title goes here</a:t>
            </a:r>
          </a:p>
        </p:txBody>
      </p:sp>
      <p:sp>
        <p:nvSpPr>
          <p:cNvPr id="3" name="Text Placeholder 2"/>
          <p:cNvSpPr>
            <a:spLocks noGrp="1"/>
          </p:cNvSpPr>
          <p:nvPr>
            <p:ph type="body" idx="1"/>
          </p:nvPr>
        </p:nvSpPr>
        <p:spPr>
          <a:xfrm>
            <a:off x="629842" y="1681163"/>
            <a:ext cx="3868340" cy="823912"/>
          </a:xfrm>
          <a:prstGeom prst="rect">
            <a:avLst/>
          </a:prstGeom>
        </p:spPr>
        <p:txBody>
          <a:bodyPr anchor="b"/>
          <a:lstStyle>
            <a:lvl1pPr marL="0" indent="0">
              <a:buNone/>
              <a:defRPr sz="2000" b="1">
                <a:solidFill>
                  <a:srgbClr val="69BC9E"/>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29842" y="2505075"/>
            <a:ext cx="3868340" cy="3684588"/>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29150" y="1681163"/>
            <a:ext cx="3887391" cy="823912"/>
          </a:xfrm>
          <a:prstGeom prst="rect">
            <a:avLst/>
          </a:prstGeom>
        </p:spPr>
        <p:txBody>
          <a:bodyPr anchor="b"/>
          <a:lstStyle>
            <a:lvl1pPr marL="0" indent="0">
              <a:buNone/>
              <a:defRPr sz="2000" b="1">
                <a:solidFill>
                  <a:srgbClr val="69BC9E"/>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29150" y="2505075"/>
            <a:ext cx="3887391" cy="3684588"/>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0" name="Straight Connector 9">
            <a:extLst>
              <a:ext uri="{FF2B5EF4-FFF2-40B4-BE49-F238E27FC236}">
                <a16:creationId xmlns:a16="http://schemas.microsoft.com/office/drawing/2014/main" id="{3FD524BB-B88C-444A-865C-3B7526290209}"/>
              </a:ext>
            </a:extLst>
          </p:cNvPr>
          <p:cNvCxnSpPr>
            <a:cxnSpLocks/>
          </p:cNvCxnSpPr>
          <p:nvPr userDrawn="1"/>
        </p:nvCxnSpPr>
        <p:spPr>
          <a:xfrm>
            <a:off x="0" y="420576"/>
            <a:ext cx="9144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1" name="Group 10">
            <a:extLst>
              <a:ext uri="{FF2B5EF4-FFF2-40B4-BE49-F238E27FC236}">
                <a16:creationId xmlns:a16="http://schemas.microsoft.com/office/drawing/2014/main" id="{5BAA556A-5889-4E79-830B-DA0DC5C7F2DD}"/>
              </a:ext>
            </a:extLst>
          </p:cNvPr>
          <p:cNvGrpSpPr/>
          <p:nvPr userDrawn="1"/>
        </p:nvGrpSpPr>
        <p:grpSpPr>
          <a:xfrm>
            <a:off x="4370553" y="233135"/>
            <a:ext cx="402894" cy="374882"/>
            <a:chOff x="8176581" y="406764"/>
            <a:chExt cx="538212" cy="515967"/>
          </a:xfrm>
        </p:grpSpPr>
        <p:sp>
          <p:nvSpPr>
            <p:cNvPr id="12" name="Rectangle 11">
              <a:extLst>
                <a:ext uri="{FF2B5EF4-FFF2-40B4-BE49-F238E27FC236}">
                  <a16:creationId xmlns:a16="http://schemas.microsoft.com/office/drawing/2014/main" id="{8E67C9B8-B33D-4F67-AD8E-B5BDA35FC53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3" name="Oval 12">
              <a:extLst>
                <a:ext uri="{FF2B5EF4-FFF2-40B4-BE49-F238E27FC236}">
                  <a16:creationId xmlns:a16="http://schemas.microsoft.com/office/drawing/2014/main" id="{F949A0DF-A261-4B28-8D98-C75531E4E268}"/>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26422179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a:xfrm>
            <a:off x="3075614" y="6310311"/>
            <a:ext cx="5439736" cy="365125"/>
          </a:xfrm>
          <a:prstGeom prst="rect">
            <a:avLst/>
          </a:prstGeom>
        </p:spPr>
        <p:txBody>
          <a:bodyPr/>
          <a:lstStyle>
            <a:lvl1pPr>
              <a:defRPr sz="1300">
                <a:solidFill>
                  <a:schemeClr val="tx1">
                    <a:lumMod val="50000"/>
                    <a:lumOff val="50000"/>
                  </a:schemeClr>
                </a:solidFill>
                <a:latin typeface="Arial" panose="020B0604020202020204" pitchFamily="34" charset="0"/>
                <a:cs typeface="Arial" panose="020B0604020202020204" pitchFamily="34" charset="0"/>
              </a:defRPr>
            </a:lvl1pPr>
          </a:lstStyle>
          <a:p>
            <a:pPr algn="r"/>
            <a:r>
              <a:rPr lang="en-US" dirty="0"/>
              <a:t>Footer or page number use this space, right justify</a:t>
            </a:r>
          </a:p>
        </p:txBody>
      </p:sp>
      <p:sp>
        <p:nvSpPr>
          <p:cNvPr id="6" name="Title 1">
            <a:extLst>
              <a:ext uri="{FF2B5EF4-FFF2-40B4-BE49-F238E27FC236}">
                <a16:creationId xmlns:a16="http://schemas.microsoft.com/office/drawing/2014/main" id="{B38234C9-2059-4121-9750-B7EB569E0F43}"/>
              </a:ext>
            </a:extLst>
          </p:cNvPr>
          <p:cNvSpPr txBox="1">
            <a:spLocks/>
          </p:cNvSpPr>
          <p:nvPr userDrawn="1"/>
        </p:nvSpPr>
        <p:spPr>
          <a:xfrm>
            <a:off x="629841" y="725648"/>
            <a:ext cx="7886700" cy="965041"/>
          </a:xfrm>
          <a:prstGeom prst="rect">
            <a:avLst/>
          </a:prstGeom>
        </p:spPr>
        <p:txBody>
          <a:bodyPr/>
          <a:lstStyle>
            <a:lvl1pPr algn="l" defTabSz="914400" rtl="0" eaLnBrk="1" latinLnBrk="0" hangingPunct="1">
              <a:lnSpc>
                <a:spcPct val="90000"/>
              </a:lnSpc>
              <a:spcBef>
                <a:spcPct val="0"/>
              </a:spcBef>
              <a:buNone/>
              <a:defRPr sz="3600" kern="1200">
                <a:solidFill>
                  <a:srgbClr val="69BC9E"/>
                </a:solidFill>
                <a:latin typeface="Franklin Gothic Medium" panose="020B0603020102020204" pitchFamily="34" charset="0"/>
                <a:ea typeface="+mj-ea"/>
                <a:cs typeface="+mj-cs"/>
              </a:defRPr>
            </a:lvl1pPr>
          </a:lstStyle>
          <a:p>
            <a:r>
              <a:rPr lang="en-US" dirty="0"/>
              <a:t>Title goes here</a:t>
            </a:r>
          </a:p>
        </p:txBody>
      </p:sp>
      <p:cxnSp>
        <p:nvCxnSpPr>
          <p:cNvPr id="7" name="Straight Connector 6">
            <a:extLst>
              <a:ext uri="{FF2B5EF4-FFF2-40B4-BE49-F238E27FC236}">
                <a16:creationId xmlns:a16="http://schemas.microsoft.com/office/drawing/2014/main" id="{60BCED71-B76A-4B73-B536-607AB6C4EB21}"/>
              </a:ext>
            </a:extLst>
          </p:cNvPr>
          <p:cNvCxnSpPr>
            <a:cxnSpLocks/>
          </p:cNvCxnSpPr>
          <p:nvPr userDrawn="1"/>
        </p:nvCxnSpPr>
        <p:spPr>
          <a:xfrm>
            <a:off x="0" y="420576"/>
            <a:ext cx="9144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8" name="Group 7">
            <a:extLst>
              <a:ext uri="{FF2B5EF4-FFF2-40B4-BE49-F238E27FC236}">
                <a16:creationId xmlns:a16="http://schemas.microsoft.com/office/drawing/2014/main" id="{05E0CE5A-8ACA-4AC5-BCB5-87F9BE69E70A}"/>
              </a:ext>
            </a:extLst>
          </p:cNvPr>
          <p:cNvGrpSpPr/>
          <p:nvPr userDrawn="1"/>
        </p:nvGrpSpPr>
        <p:grpSpPr>
          <a:xfrm>
            <a:off x="4370553" y="233135"/>
            <a:ext cx="402894" cy="374882"/>
            <a:chOff x="8176581" y="406764"/>
            <a:chExt cx="538212" cy="515967"/>
          </a:xfrm>
        </p:grpSpPr>
        <p:sp>
          <p:nvSpPr>
            <p:cNvPr id="9" name="Rectangle 8">
              <a:extLst>
                <a:ext uri="{FF2B5EF4-FFF2-40B4-BE49-F238E27FC236}">
                  <a16:creationId xmlns:a16="http://schemas.microsoft.com/office/drawing/2014/main" id="{B7A19B9A-F36A-41A6-BEE3-E2F6CCC871C3}"/>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0" name="Oval 9">
              <a:extLst>
                <a:ext uri="{FF2B5EF4-FFF2-40B4-BE49-F238E27FC236}">
                  <a16:creationId xmlns:a16="http://schemas.microsoft.com/office/drawing/2014/main" id="{358D163D-1FFB-451A-9B27-BD909F4E84A1}"/>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32245367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3">
            <a:extLst>
              <a:ext uri="{FF2B5EF4-FFF2-40B4-BE49-F238E27FC236}">
                <a16:creationId xmlns:a16="http://schemas.microsoft.com/office/drawing/2014/main" id="{ADE96C6C-CF3A-4BF1-AB63-F30AA5F7F3CD}"/>
              </a:ext>
            </a:extLst>
          </p:cNvPr>
          <p:cNvSpPr>
            <a:spLocks noGrp="1"/>
          </p:cNvSpPr>
          <p:nvPr>
            <p:ph type="ftr" sz="quarter" idx="11"/>
          </p:nvPr>
        </p:nvSpPr>
        <p:spPr>
          <a:xfrm>
            <a:off x="3075614" y="6310311"/>
            <a:ext cx="5439736" cy="365125"/>
          </a:xfrm>
          <a:prstGeom prst="rect">
            <a:avLst/>
          </a:prstGeom>
        </p:spPr>
        <p:txBody>
          <a:bodyPr/>
          <a:lstStyle>
            <a:lvl1pPr>
              <a:defRPr sz="1300">
                <a:solidFill>
                  <a:schemeClr val="tx1">
                    <a:lumMod val="50000"/>
                    <a:lumOff val="50000"/>
                  </a:schemeClr>
                </a:solidFill>
                <a:latin typeface="Arial" panose="020B0604020202020204" pitchFamily="34" charset="0"/>
                <a:cs typeface="Arial" panose="020B0604020202020204" pitchFamily="34" charset="0"/>
              </a:defRPr>
            </a:lvl1pPr>
          </a:lstStyle>
          <a:p>
            <a:pPr algn="r"/>
            <a:r>
              <a:rPr lang="en-US" dirty="0"/>
              <a:t>Footer or page number use this space, right justify</a:t>
            </a:r>
          </a:p>
        </p:txBody>
      </p:sp>
    </p:spTree>
    <p:extLst>
      <p:ext uri="{BB962C8B-B14F-4D97-AF65-F5344CB8AC3E}">
        <p14:creationId xmlns:p14="http://schemas.microsoft.com/office/powerpoint/2010/main" val="17910735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solidFill>
                  <a:srgbClr val="69BC9E"/>
                </a:solidFill>
                <a:latin typeface="Franklin Gothic Medium" panose="020B0603020102020204" pitchFamily="34" charset="0"/>
              </a:defRPr>
            </a:lvl1pPr>
          </a:lstStyle>
          <a:p>
            <a:r>
              <a:rPr lang="en-US" dirty="0"/>
              <a:t>Click to edit Master title style</a:t>
            </a:r>
          </a:p>
        </p:txBody>
      </p:sp>
      <p:sp>
        <p:nvSpPr>
          <p:cNvPr id="3" name="Content Placeholder 2"/>
          <p:cNvSpPr>
            <a:spLocks noGrp="1"/>
          </p:cNvSpPr>
          <p:nvPr>
            <p:ph idx="1"/>
          </p:nvPr>
        </p:nvSpPr>
        <p:spPr>
          <a:xfrm>
            <a:off x="3887391" y="987426"/>
            <a:ext cx="4629150" cy="4873625"/>
          </a:xfrm>
          <a:prstGeom prst="rect">
            <a:avLst/>
          </a:prstGeo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629841" y="2315360"/>
            <a:ext cx="2949178" cy="3553627"/>
          </a:xfrm>
          <a:prstGeom prst="rect">
            <a:avLst/>
          </a:prstGeom>
        </p:spPr>
        <p:txBody>
          <a:bodyPr/>
          <a:lstStyle>
            <a:lvl1pPr marL="0" indent="0">
              <a:buNone/>
              <a:defRPr sz="16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Tree>
    <p:extLst>
      <p:ext uri="{BB962C8B-B14F-4D97-AF65-F5344CB8AC3E}">
        <p14:creationId xmlns:p14="http://schemas.microsoft.com/office/powerpoint/2010/main" val="297039412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solidFill>
                  <a:srgbClr val="69BC9E"/>
                </a:solidFill>
                <a:latin typeface="Franklin Gothic Medium" panose="020B0603020102020204" pitchFamily="34" charset="0"/>
              </a:defRPr>
            </a:lvl1pPr>
          </a:lstStyle>
          <a:p>
            <a:r>
              <a:rPr lang="en-US" dirty="0"/>
              <a:t>Click to edit Master title style</a:t>
            </a:r>
          </a:p>
        </p:txBody>
      </p:sp>
      <p:sp>
        <p:nvSpPr>
          <p:cNvPr id="3" name="Picture Placeholder 2"/>
          <p:cNvSpPr>
            <a:spLocks noGrp="1" noChangeAspect="1"/>
          </p:cNvSpPr>
          <p:nvPr>
            <p:ph type="pic" idx="1"/>
          </p:nvPr>
        </p:nvSpPr>
        <p:spPr>
          <a:xfrm>
            <a:off x="3887391" y="987426"/>
            <a:ext cx="4629150" cy="4873625"/>
          </a:xfrm>
          <a:prstGeom prst="rect">
            <a:avLst/>
          </a:prstGeo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290194"/>
            <a:ext cx="2949178" cy="3578794"/>
          </a:xfrm>
          <a:prstGeom prst="rect">
            <a:avLst/>
          </a:prstGeom>
        </p:spPr>
        <p:txBody>
          <a:bodyPr/>
          <a:lstStyle>
            <a:lvl1pPr marL="0" indent="0">
              <a:buNone/>
              <a:defRPr sz="16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Tree>
    <p:extLst>
      <p:ext uri="{BB962C8B-B14F-4D97-AF65-F5344CB8AC3E}">
        <p14:creationId xmlns:p14="http://schemas.microsoft.com/office/powerpoint/2010/main" val="20153192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lvl1pPr>
              <a:defRPr sz="3600">
                <a:solidFill>
                  <a:srgbClr val="69BC9E"/>
                </a:solidFill>
                <a:latin typeface="Franklin Gothic Medium" panose="020B0603020102020204" pitchFamily="34" charset="0"/>
              </a:defRPr>
            </a:lvl1pPr>
          </a:lstStyle>
          <a:p>
            <a:r>
              <a:rPr lang="en-US" dirty="0"/>
              <a:t>Click to edit Master title style</a:t>
            </a:r>
          </a:p>
        </p:txBody>
      </p:sp>
      <p:sp>
        <p:nvSpPr>
          <p:cNvPr id="3" name="Vertical Text Placeholder 2"/>
          <p:cNvSpPr>
            <a:spLocks noGrp="1"/>
          </p:cNvSpPr>
          <p:nvPr>
            <p:ph type="body" orient="vert" idx="1"/>
          </p:nvPr>
        </p:nvSpPr>
        <p:spPr>
          <a:xfrm>
            <a:off x="628650" y="1825625"/>
            <a:ext cx="7886700" cy="4351338"/>
          </a:xfrm>
          <a:prstGeom prst="rect">
            <a:avLst/>
          </a:prstGeom>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7983620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43E6D77C-0518-43FF-9176-A6F9585D0C7C}"/>
              </a:ext>
            </a:extLst>
          </p:cNvPr>
          <p:cNvGrpSpPr/>
          <p:nvPr userDrawn="1"/>
        </p:nvGrpSpPr>
        <p:grpSpPr>
          <a:xfrm>
            <a:off x="5725854" y="5956383"/>
            <a:ext cx="2149814" cy="748758"/>
            <a:chOff x="1" y="48984"/>
            <a:chExt cx="2001266" cy="718135"/>
          </a:xfrm>
        </p:grpSpPr>
        <p:pic>
          <p:nvPicPr>
            <p:cNvPr id="10" name="Picture 9">
              <a:extLst>
                <a:ext uri="{FF2B5EF4-FFF2-40B4-BE49-F238E27FC236}">
                  <a16:creationId xmlns:a16="http://schemas.microsoft.com/office/drawing/2014/main" id="{2E9E0108-1D85-432A-B455-BC494AE9B7ED}"/>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bwMode="auto">
            <a:xfrm>
              <a:off x="1" y="48984"/>
              <a:ext cx="840351" cy="718135"/>
            </a:xfrm>
            <a:prstGeom prst="rect">
              <a:avLst/>
            </a:prstGeom>
            <a:ln>
              <a:noFill/>
            </a:ln>
            <a:extLst>
              <a:ext uri="{53640926-AAD7-44D8-BBD7-CCE9431645EC}">
                <a14:shadowObscured xmlns:a14="http://schemas.microsoft.com/office/drawing/2010/main"/>
              </a:ext>
            </a:extLst>
          </p:spPr>
        </p:pic>
        <p:pic>
          <p:nvPicPr>
            <p:cNvPr id="11" name="Picture 10">
              <a:extLst>
                <a:ext uri="{FF2B5EF4-FFF2-40B4-BE49-F238E27FC236}">
                  <a16:creationId xmlns:a16="http://schemas.microsoft.com/office/drawing/2014/main" id="{7C01BB38-FF0F-483C-8781-0A96DF652AD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913455" y="208401"/>
              <a:ext cx="1087812" cy="441084"/>
            </a:xfrm>
            <a:prstGeom prst="rect">
              <a:avLst/>
            </a:prstGeom>
            <a:ln>
              <a:noFill/>
            </a:ln>
            <a:extLst>
              <a:ext uri="{53640926-AAD7-44D8-BBD7-CCE9431645EC}">
                <a14:shadowObscured xmlns:a14="http://schemas.microsoft.com/office/drawing/2010/main"/>
              </a:ext>
            </a:extLst>
          </p:spPr>
        </p:pic>
      </p:grpSp>
      <p:sp>
        <p:nvSpPr>
          <p:cNvPr id="12" name="Text Placeholder 2">
            <a:extLst>
              <a:ext uri="{FF2B5EF4-FFF2-40B4-BE49-F238E27FC236}">
                <a16:creationId xmlns:a16="http://schemas.microsoft.com/office/drawing/2014/main" id="{0B8C946C-DC01-483A-8A64-6B3B8B6D0DCF}"/>
              </a:ext>
            </a:extLst>
          </p:cNvPr>
          <p:cNvSpPr>
            <a:spLocks noGrp="1"/>
          </p:cNvSpPr>
          <p:nvPr>
            <p:ph type="body" sz="quarter" idx="11" hasCustomPrompt="1"/>
          </p:nvPr>
        </p:nvSpPr>
        <p:spPr>
          <a:xfrm>
            <a:off x="573130" y="4797027"/>
            <a:ext cx="8127406" cy="805343"/>
          </a:xfrm>
          <a:prstGeom prst="rect">
            <a:avLst/>
          </a:prstGeom>
        </p:spPr>
        <p:txBody>
          <a:bodyPr/>
          <a:lstStyle>
            <a:lvl1pPr marL="0" indent="0">
              <a:buNone/>
              <a:defRPr sz="3400" baseline="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lvl="0"/>
            <a:r>
              <a:rPr lang="en-US" dirty="0"/>
              <a:t>Title for presentation goes here</a:t>
            </a:r>
          </a:p>
        </p:txBody>
      </p:sp>
      <p:sp>
        <p:nvSpPr>
          <p:cNvPr id="13" name="Text Placeholder 4">
            <a:extLst>
              <a:ext uri="{FF2B5EF4-FFF2-40B4-BE49-F238E27FC236}">
                <a16:creationId xmlns:a16="http://schemas.microsoft.com/office/drawing/2014/main" id="{D980D520-F489-4D73-8CC4-952AE5ADC5EA}"/>
              </a:ext>
            </a:extLst>
          </p:cNvPr>
          <p:cNvSpPr>
            <a:spLocks noGrp="1"/>
          </p:cNvSpPr>
          <p:nvPr>
            <p:ph type="body" sz="quarter" idx="14" hasCustomPrompt="1"/>
          </p:nvPr>
        </p:nvSpPr>
        <p:spPr>
          <a:xfrm>
            <a:off x="573131" y="5602370"/>
            <a:ext cx="4947452" cy="887667"/>
          </a:xfrm>
          <a:prstGeom prst="rect">
            <a:avLst/>
          </a:prstGeom>
        </p:spPr>
        <p:txBody>
          <a:bodyPr/>
          <a:lstStyle>
            <a:lvl1pPr marL="0" marR="0" indent="0" defTabSz="914400" eaLnBrk="1" fontAlgn="auto" latinLnBrk="0" hangingPunct="1">
              <a:lnSpc>
                <a:spcPct val="100000"/>
              </a:lnSpc>
              <a:spcBef>
                <a:spcPts val="0"/>
              </a:spcBef>
              <a:spcAft>
                <a:spcPts val="0"/>
              </a:spcAft>
              <a:buClrTx/>
              <a:buSzTx/>
              <a:buFontTx/>
              <a:buNone/>
              <a:tabLst/>
              <a:defRPr sz="18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r>
              <a:rPr lang="en-US" dirty="0"/>
              <a:t>Name, Data for Impact</a:t>
            </a:r>
          </a:p>
          <a:p>
            <a:r>
              <a:rPr lang="en-US" dirty="0"/>
              <a:t>Meeting or event</a:t>
            </a:r>
          </a:p>
          <a:p>
            <a:r>
              <a:rPr lang="en-US" dirty="0"/>
              <a:t>Date</a:t>
            </a:r>
          </a:p>
        </p:txBody>
      </p:sp>
      <p:grpSp>
        <p:nvGrpSpPr>
          <p:cNvPr id="14" name="Group 13">
            <a:extLst>
              <a:ext uri="{FF2B5EF4-FFF2-40B4-BE49-F238E27FC236}">
                <a16:creationId xmlns:a16="http://schemas.microsoft.com/office/drawing/2014/main" id="{5902B989-B134-4B97-AD45-592A588273D0}"/>
              </a:ext>
            </a:extLst>
          </p:cNvPr>
          <p:cNvGrpSpPr/>
          <p:nvPr userDrawn="1"/>
        </p:nvGrpSpPr>
        <p:grpSpPr>
          <a:xfrm>
            <a:off x="0" y="1239998"/>
            <a:ext cx="6060419" cy="2947272"/>
            <a:chOff x="0" y="1239998"/>
            <a:chExt cx="6060419" cy="2947272"/>
          </a:xfrm>
        </p:grpSpPr>
        <p:grpSp>
          <p:nvGrpSpPr>
            <p:cNvPr id="4" name="Group 3">
              <a:extLst>
                <a:ext uri="{FF2B5EF4-FFF2-40B4-BE49-F238E27FC236}">
                  <a16:creationId xmlns:a16="http://schemas.microsoft.com/office/drawing/2014/main" id="{00F08213-9F49-453A-9461-49C9613C08C7}"/>
                </a:ext>
              </a:extLst>
            </p:cNvPr>
            <p:cNvGrpSpPr/>
            <p:nvPr userDrawn="1"/>
          </p:nvGrpSpPr>
          <p:grpSpPr>
            <a:xfrm>
              <a:off x="3113147" y="1239998"/>
              <a:ext cx="2947272" cy="2947272"/>
              <a:chOff x="3113147" y="1239998"/>
              <a:chExt cx="2947272" cy="2947272"/>
            </a:xfrm>
          </p:grpSpPr>
          <p:sp>
            <p:nvSpPr>
              <p:cNvPr id="2" name="Rectangle 1">
                <a:extLst>
                  <a:ext uri="{FF2B5EF4-FFF2-40B4-BE49-F238E27FC236}">
                    <a16:creationId xmlns:a16="http://schemas.microsoft.com/office/drawing/2014/main" id="{33C550F7-8802-49F0-9831-FA3261292C86}"/>
                  </a:ext>
                </a:extLst>
              </p:cNvPr>
              <p:cNvSpPr/>
              <p:nvPr userDrawn="1"/>
            </p:nvSpPr>
            <p:spPr>
              <a:xfrm>
                <a:off x="3113147" y="1239998"/>
                <a:ext cx="2947272" cy="2947272"/>
              </a:xfrm>
              <a:prstGeom prst="rect">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Oval 2">
                <a:extLst>
                  <a:ext uri="{FF2B5EF4-FFF2-40B4-BE49-F238E27FC236}">
                    <a16:creationId xmlns:a16="http://schemas.microsoft.com/office/drawing/2014/main" id="{E4AB1678-1F80-403D-97B2-F530694064CD}"/>
                  </a:ext>
                </a:extLst>
              </p:cNvPr>
              <p:cNvSpPr/>
              <p:nvPr userDrawn="1"/>
            </p:nvSpPr>
            <p:spPr>
              <a:xfrm>
                <a:off x="3128779" y="1255630"/>
                <a:ext cx="2916009" cy="2916009"/>
              </a:xfrm>
              <a:prstGeom prst="ellipse">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cxnSp>
          <p:nvCxnSpPr>
            <p:cNvPr id="6" name="Straight Connector 5">
              <a:extLst>
                <a:ext uri="{FF2B5EF4-FFF2-40B4-BE49-F238E27FC236}">
                  <a16:creationId xmlns:a16="http://schemas.microsoft.com/office/drawing/2014/main" id="{0E00814E-2D53-4B48-ADDB-7CD60361BB3F}"/>
                </a:ext>
              </a:extLst>
            </p:cNvPr>
            <p:cNvCxnSpPr/>
            <p:nvPr userDrawn="1"/>
          </p:nvCxnSpPr>
          <p:spPr>
            <a:xfrm>
              <a:off x="0" y="2713634"/>
              <a:ext cx="4572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7" name="Oval 6">
              <a:extLst>
                <a:ext uri="{FF2B5EF4-FFF2-40B4-BE49-F238E27FC236}">
                  <a16:creationId xmlns:a16="http://schemas.microsoft.com/office/drawing/2014/main" id="{E7C63AE8-CF48-4135-A0C2-DA668EAEB7DC}"/>
                </a:ext>
              </a:extLst>
            </p:cNvPr>
            <p:cNvSpPr/>
            <p:nvPr userDrawn="1"/>
          </p:nvSpPr>
          <p:spPr>
            <a:xfrm>
              <a:off x="4510256" y="2637107"/>
              <a:ext cx="153054" cy="153054"/>
            </a:xfrm>
            <a:prstGeom prst="ellipse">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15" name="Picture 14" descr="A picture containing text, clipart, vector graphics, sign&#10;&#10;Description automatically generated">
            <a:extLst>
              <a:ext uri="{FF2B5EF4-FFF2-40B4-BE49-F238E27FC236}">
                <a16:creationId xmlns:a16="http://schemas.microsoft.com/office/drawing/2014/main" id="{862C0C17-CD70-436F-A74E-372F37C3D67B}"/>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8080939" y="6132476"/>
            <a:ext cx="707520" cy="396572"/>
          </a:xfrm>
          <a:prstGeom prst="rect">
            <a:avLst/>
          </a:prstGeom>
        </p:spPr>
      </p:pic>
    </p:spTree>
    <p:extLst>
      <p:ext uri="{BB962C8B-B14F-4D97-AF65-F5344CB8AC3E}">
        <p14:creationId xmlns:p14="http://schemas.microsoft.com/office/powerpoint/2010/main" val="138082626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a:prstGeom prst="rect">
            <a:avLst/>
          </a:prstGeom>
        </p:spPr>
        <p:txBody>
          <a:bodyPr vert="eaVert"/>
          <a:lstStyle>
            <a:lvl1pPr>
              <a:defRPr sz="3600">
                <a:solidFill>
                  <a:srgbClr val="69BC9E"/>
                </a:solidFill>
                <a:latin typeface="Franklin Gothic Medium" panose="020B0603020102020204" pitchFamily="34" charset="0"/>
              </a:defRPr>
            </a:lvl1pPr>
          </a:lstStyle>
          <a:p>
            <a:r>
              <a:rPr lang="en-US" dirty="0"/>
              <a:t>Click to edit Master title style</a:t>
            </a:r>
          </a:p>
        </p:txBody>
      </p:sp>
      <p:sp>
        <p:nvSpPr>
          <p:cNvPr id="3" name="Vertical Text Placeholder 2"/>
          <p:cNvSpPr>
            <a:spLocks noGrp="1"/>
          </p:cNvSpPr>
          <p:nvPr>
            <p:ph type="body" orient="vert" idx="1"/>
          </p:nvPr>
        </p:nvSpPr>
        <p:spPr>
          <a:xfrm>
            <a:off x="628650" y="365125"/>
            <a:ext cx="5800725" cy="5811838"/>
          </a:xfrm>
          <a:prstGeom prst="rect">
            <a:avLst/>
          </a:prstGeom>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2185699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Text Placeholder 2">
            <a:extLst>
              <a:ext uri="{FF2B5EF4-FFF2-40B4-BE49-F238E27FC236}">
                <a16:creationId xmlns:a16="http://schemas.microsoft.com/office/drawing/2014/main" id="{04838892-4354-4271-8CDC-1DEF1324DED2}"/>
              </a:ext>
            </a:extLst>
          </p:cNvPr>
          <p:cNvSpPr>
            <a:spLocks noGrp="1"/>
          </p:cNvSpPr>
          <p:nvPr>
            <p:ph type="body" sz="quarter" idx="11" hasCustomPrompt="1"/>
          </p:nvPr>
        </p:nvSpPr>
        <p:spPr>
          <a:xfrm>
            <a:off x="279931" y="3678693"/>
            <a:ext cx="9264068" cy="838196"/>
          </a:xfrm>
          <a:prstGeom prst="rect">
            <a:avLst/>
          </a:prstGeom>
        </p:spPr>
        <p:txBody>
          <a:bodyPr/>
          <a:lstStyle>
            <a:lvl1pPr marL="0" indent="0">
              <a:buNone/>
              <a:defRPr sz="3400" baseline="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lvl="0"/>
            <a:r>
              <a:rPr lang="en-US" dirty="0"/>
              <a:t>Title goes here</a:t>
            </a:r>
          </a:p>
        </p:txBody>
      </p:sp>
      <p:sp>
        <p:nvSpPr>
          <p:cNvPr id="8" name="Text Placeholder 4">
            <a:extLst>
              <a:ext uri="{FF2B5EF4-FFF2-40B4-BE49-F238E27FC236}">
                <a16:creationId xmlns:a16="http://schemas.microsoft.com/office/drawing/2014/main" id="{39FD2566-4520-4F24-839C-6C444AD412F6}"/>
              </a:ext>
            </a:extLst>
          </p:cNvPr>
          <p:cNvSpPr>
            <a:spLocks noGrp="1"/>
          </p:cNvSpPr>
          <p:nvPr>
            <p:ph type="body" sz="quarter" idx="14" hasCustomPrompt="1"/>
          </p:nvPr>
        </p:nvSpPr>
        <p:spPr>
          <a:xfrm>
            <a:off x="279931" y="4636282"/>
            <a:ext cx="2669309" cy="2057393"/>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p:txBody>
      </p:sp>
      <p:sp>
        <p:nvSpPr>
          <p:cNvPr id="9" name="Text Placeholder 4">
            <a:extLst>
              <a:ext uri="{FF2B5EF4-FFF2-40B4-BE49-F238E27FC236}">
                <a16:creationId xmlns:a16="http://schemas.microsoft.com/office/drawing/2014/main" id="{18650970-2460-49EF-8F07-1EA4CC914C2C}"/>
              </a:ext>
            </a:extLst>
          </p:cNvPr>
          <p:cNvSpPr>
            <a:spLocks noGrp="1"/>
          </p:cNvSpPr>
          <p:nvPr>
            <p:ph type="body" sz="quarter" idx="15" hasCustomPrompt="1"/>
          </p:nvPr>
        </p:nvSpPr>
        <p:spPr>
          <a:xfrm>
            <a:off x="3237345" y="4622157"/>
            <a:ext cx="2669309" cy="2057393"/>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p:txBody>
      </p:sp>
      <p:sp>
        <p:nvSpPr>
          <p:cNvPr id="10" name="Text Placeholder 4">
            <a:extLst>
              <a:ext uri="{FF2B5EF4-FFF2-40B4-BE49-F238E27FC236}">
                <a16:creationId xmlns:a16="http://schemas.microsoft.com/office/drawing/2014/main" id="{88395AEE-10C9-4118-8810-24BC03B1B5EA}"/>
              </a:ext>
            </a:extLst>
          </p:cNvPr>
          <p:cNvSpPr>
            <a:spLocks noGrp="1"/>
          </p:cNvSpPr>
          <p:nvPr>
            <p:ph type="body" sz="quarter" idx="16" hasCustomPrompt="1"/>
          </p:nvPr>
        </p:nvSpPr>
        <p:spPr>
          <a:xfrm>
            <a:off x="6170693" y="4615344"/>
            <a:ext cx="2669309" cy="2057393"/>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p:txBody>
      </p:sp>
      <p:sp>
        <p:nvSpPr>
          <p:cNvPr id="13" name="Picture Placeholder 7">
            <a:extLst>
              <a:ext uri="{FF2B5EF4-FFF2-40B4-BE49-F238E27FC236}">
                <a16:creationId xmlns:a16="http://schemas.microsoft.com/office/drawing/2014/main" id="{F237877E-E340-4D52-97B7-EF4032D9BE08}"/>
              </a:ext>
            </a:extLst>
          </p:cNvPr>
          <p:cNvSpPr>
            <a:spLocks noGrp="1"/>
          </p:cNvSpPr>
          <p:nvPr>
            <p:ph type="pic" sz="quarter" idx="10" hasCustomPrompt="1"/>
          </p:nvPr>
        </p:nvSpPr>
        <p:spPr>
          <a:xfrm>
            <a:off x="-3924" y="0"/>
            <a:ext cx="9147924" cy="3363985"/>
          </a:xfrm>
          <a:prstGeom prst="rect">
            <a:avLst/>
          </a:prstGeom>
          <a:solidFill>
            <a:schemeClr val="bg2"/>
          </a:solidFill>
        </p:spPr>
        <p:txBody>
          <a:bodyPr/>
          <a:lstStyle>
            <a:lvl1pPr marL="0" indent="0" algn="ctr">
              <a:buNone/>
              <a:defRPr/>
            </a:lvl1pPr>
          </a:lstStyle>
          <a:p>
            <a:br>
              <a:rPr lang="en-US" dirty="0"/>
            </a:br>
            <a:br>
              <a:rPr lang="en-US" dirty="0"/>
            </a:br>
            <a:br>
              <a:rPr lang="en-US" dirty="0"/>
            </a:br>
            <a:br>
              <a:rPr lang="en-US" dirty="0"/>
            </a:br>
            <a:br>
              <a:rPr lang="en-US" dirty="0"/>
            </a:br>
            <a:r>
              <a:rPr lang="en-US" dirty="0"/>
              <a:t>Right-click to add image or click icon </a:t>
            </a:r>
          </a:p>
        </p:txBody>
      </p:sp>
    </p:spTree>
    <p:extLst>
      <p:ext uri="{BB962C8B-B14F-4D97-AF65-F5344CB8AC3E}">
        <p14:creationId xmlns:p14="http://schemas.microsoft.com/office/powerpoint/2010/main" val="32914618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7" name="Text Placeholder 2">
            <a:extLst>
              <a:ext uri="{FF2B5EF4-FFF2-40B4-BE49-F238E27FC236}">
                <a16:creationId xmlns:a16="http://schemas.microsoft.com/office/drawing/2014/main" id="{04838892-4354-4271-8CDC-1DEF1324DED2}"/>
              </a:ext>
            </a:extLst>
          </p:cNvPr>
          <p:cNvSpPr>
            <a:spLocks noGrp="1"/>
          </p:cNvSpPr>
          <p:nvPr>
            <p:ph type="body" sz="quarter" idx="11" hasCustomPrompt="1"/>
          </p:nvPr>
        </p:nvSpPr>
        <p:spPr>
          <a:xfrm>
            <a:off x="4118994" y="859872"/>
            <a:ext cx="4127383" cy="855678"/>
          </a:xfrm>
          <a:prstGeom prst="rect">
            <a:avLst/>
          </a:prstGeom>
        </p:spPr>
        <p:txBody>
          <a:bodyPr/>
          <a:lstStyle>
            <a:lvl1pPr marL="0" indent="0">
              <a:buNone/>
              <a:defRPr sz="3400" baseline="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lvl="0"/>
            <a:r>
              <a:rPr lang="en-US" dirty="0"/>
              <a:t>Title goes here</a:t>
            </a:r>
          </a:p>
        </p:txBody>
      </p:sp>
      <p:sp>
        <p:nvSpPr>
          <p:cNvPr id="10" name="Text Placeholder 4">
            <a:extLst>
              <a:ext uri="{FF2B5EF4-FFF2-40B4-BE49-F238E27FC236}">
                <a16:creationId xmlns:a16="http://schemas.microsoft.com/office/drawing/2014/main" id="{88395AEE-10C9-4118-8810-24BC03B1B5EA}"/>
              </a:ext>
            </a:extLst>
          </p:cNvPr>
          <p:cNvSpPr>
            <a:spLocks noGrp="1"/>
          </p:cNvSpPr>
          <p:nvPr>
            <p:ph type="body" sz="quarter" idx="16" hasCustomPrompt="1"/>
          </p:nvPr>
        </p:nvSpPr>
        <p:spPr>
          <a:xfrm>
            <a:off x="4118994" y="1805032"/>
            <a:ext cx="3812797" cy="3287085"/>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1257300" indent="-342900">
              <a:buFont typeface="Arial" panose="020B0604020202020204" pitchFamily="34" charset="0"/>
              <a:buChar char="•"/>
              <a:defRPr>
                <a:latin typeface="Century Gothic" charset="0"/>
                <a:ea typeface="Arial" panose="020B0604020202020204" pitchFamily="34" charset="0"/>
                <a:cs typeface="Century Gothic" charset="0"/>
              </a:defRPr>
            </a:lvl3pPr>
            <a:lvl4pPr marL="1657350" indent="-285750">
              <a:buFont typeface="Arial" panose="020B0604020202020204" pitchFamily="34" charset="0"/>
              <a:buChar char="•"/>
              <a:defRPr>
                <a:latin typeface="Century Gothic" charset="0"/>
                <a:ea typeface="Arial" panose="020B0604020202020204" pitchFamily="34" charset="0"/>
                <a:cs typeface="Century Gothic" charset="0"/>
              </a:defRPr>
            </a:lvl4pPr>
            <a:lvl5pPr marL="2114550" indent="-285750">
              <a:buFont typeface="Arial" panose="020B0604020202020204" pitchFamily="34" charset="0"/>
              <a:buChar char="•"/>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a:p>
            <a:pPr lvl="2"/>
            <a:r>
              <a:rPr lang="en-US" dirty="0"/>
              <a:t>Third level</a:t>
            </a:r>
          </a:p>
          <a:p>
            <a:pPr lvl="3"/>
            <a:r>
              <a:rPr lang="en-US" dirty="0"/>
              <a:t>Fourth level</a:t>
            </a:r>
          </a:p>
          <a:p>
            <a:pPr lvl="4"/>
            <a:r>
              <a:rPr lang="en-US" dirty="0"/>
              <a:t>Fifth level</a:t>
            </a:r>
          </a:p>
        </p:txBody>
      </p:sp>
      <p:sp>
        <p:nvSpPr>
          <p:cNvPr id="13" name="Picture Placeholder 7">
            <a:extLst>
              <a:ext uri="{FF2B5EF4-FFF2-40B4-BE49-F238E27FC236}">
                <a16:creationId xmlns:a16="http://schemas.microsoft.com/office/drawing/2014/main" id="{F237877E-E340-4D52-97B7-EF4032D9BE08}"/>
              </a:ext>
            </a:extLst>
          </p:cNvPr>
          <p:cNvSpPr>
            <a:spLocks noGrp="1"/>
          </p:cNvSpPr>
          <p:nvPr>
            <p:ph type="pic" sz="quarter" idx="10" hasCustomPrompt="1"/>
          </p:nvPr>
        </p:nvSpPr>
        <p:spPr>
          <a:xfrm>
            <a:off x="-3924" y="0"/>
            <a:ext cx="3556662" cy="6858000"/>
          </a:xfrm>
          <a:prstGeom prst="rect">
            <a:avLst/>
          </a:prstGeom>
          <a:solidFill>
            <a:schemeClr val="bg2"/>
          </a:solidFill>
        </p:spPr>
        <p:txBody>
          <a:bodyPr/>
          <a:lstStyle>
            <a:lvl1pPr marL="0" indent="0" algn="ctr">
              <a:buNone/>
              <a:defRPr/>
            </a:lvl1pPr>
          </a:lstStyle>
          <a:p>
            <a:br>
              <a:rPr lang="en-US" dirty="0"/>
            </a:br>
            <a:br>
              <a:rPr lang="en-US" dirty="0"/>
            </a:br>
            <a:br>
              <a:rPr lang="en-US" dirty="0"/>
            </a:br>
            <a:br>
              <a:rPr lang="en-US" dirty="0"/>
            </a:br>
            <a:br>
              <a:rPr lang="en-US" dirty="0"/>
            </a:br>
            <a:r>
              <a:rPr lang="en-US" dirty="0"/>
              <a:t>Right-click to add image or click icon </a:t>
            </a:r>
          </a:p>
        </p:txBody>
      </p:sp>
    </p:spTree>
    <p:extLst>
      <p:ext uri="{BB962C8B-B14F-4D97-AF65-F5344CB8AC3E}">
        <p14:creationId xmlns:p14="http://schemas.microsoft.com/office/powerpoint/2010/main" val="40617446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Text Placeholder 22">
            <a:extLst>
              <a:ext uri="{FF2B5EF4-FFF2-40B4-BE49-F238E27FC236}">
                <a16:creationId xmlns:a16="http://schemas.microsoft.com/office/drawing/2014/main" id="{80F76BCD-5EA3-4305-9FAC-7AA93751B783}"/>
              </a:ext>
            </a:extLst>
          </p:cNvPr>
          <p:cNvSpPr>
            <a:spLocks noGrp="1"/>
          </p:cNvSpPr>
          <p:nvPr>
            <p:ph type="body" sz="quarter" idx="13" hasCustomPrompt="1"/>
          </p:nvPr>
        </p:nvSpPr>
        <p:spPr>
          <a:xfrm>
            <a:off x="406898" y="2268536"/>
            <a:ext cx="8292485" cy="2590800"/>
          </a:xfrm>
          <a:prstGeom prst="rect">
            <a:avLst/>
          </a:prstGeom>
        </p:spPr>
        <p:txBody>
          <a:bodyPr/>
          <a:lstStyle>
            <a:lvl1pPr>
              <a:defRPr sz="2800">
                <a:solidFill>
                  <a:schemeClr val="tx1"/>
                </a:solidFill>
                <a:latin typeface="Arial" panose="020B0604020202020204" pitchFamily="34" charset="0"/>
                <a:ea typeface="Arial" panose="020B0604020202020204" pitchFamily="34" charset="0"/>
                <a:cs typeface="Arial" panose="020B0604020202020204" pitchFamily="34" charset="0"/>
              </a:defRPr>
            </a:lvl1pPr>
            <a:lvl2pPr>
              <a:defRPr sz="2400">
                <a:solidFill>
                  <a:schemeClr val="tx1"/>
                </a:solidFill>
                <a:latin typeface="Arial" panose="020B0604020202020204" pitchFamily="34" charset="0"/>
                <a:ea typeface="Arial" panose="020B0604020202020204" pitchFamily="34" charset="0"/>
                <a:cs typeface="Arial" panose="020B0604020202020204" pitchFamily="34" charset="0"/>
              </a:defRPr>
            </a:lvl2pPr>
            <a:lvl3pPr>
              <a:defRPr sz="2000">
                <a:solidFill>
                  <a:schemeClr val="tx1"/>
                </a:solidFill>
                <a:latin typeface="Arial" panose="020B0604020202020204" pitchFamily="34" charset="0"/>
                <a:ea typeface="Arial" panose="020B0604020202020204" pitchFamily="34" charset="0"/>
                <a:cs typeface="Arial" panose="020B0604020202020204" pitchFamily="34" charset="0"/>
              </a:defRPr>
            </a:lvl3pPr>
            <a:lvl4pPr>
              <a:defRPr>
                <a:solidFill>
                  <a:schemeClr val="tx1"/>
                </a:solidFill>
                <a:latin typeface="Century Gothic" charset="0"/>
                <a:ea typeface="Arial" panose="020B0604020202020204" pitchFamily="34" charset="0"/>
                <a:cs typeface="Century Gothic" charset="0"/>
              </a:defRPr>
            </a:lvl4pPr>
            <a:lvl5pPr>
              <a:defRPr>
                <a:solidFill>
                  <a:schemeClr val="tx1"/>
                </a:solidFill>
                <a:latin typeface="Futura LT Pro Book" panose="020B0502020204020303"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8" name="Text Placeholder 24">
            <a:extLst>
              <a:ext uri="{FF2B5EF4-FFF2-40B4-BE49-F238E27FC236}">
                <a16:creationId xmlns:a16="http://schemas.microsoft.com/office/drawing/2014/main" id="{0244C0D4-C1BD-4D4C-9FAF-5A6C5F7A93B3}"/>
              </a:ext>
            </a:extLst>
          </p:cNvPr>
          <p:cNvSpPr>
            <a:spLocks noGrp="1"/>
          </p:cNvSpPr>
          <p:nvPr>
            <p:ph type="body" sz="quarter" idx="14" hasCustomPrompt="1"/>
          </p:nvPr>
        </p:nvSpPr>
        <p:spPr>
          <a:xfrm>
            <a:off x="406898" y="1073741"/>
            <a:ext cx="6830291" cy="837214"/>
          </a:xfrm>
          <a:prstGeom prst="rect">
            <a:avLst/>
          </a:prstGeom>
        </p:spPr>
        <p:txBody>
          <a:bodyPr/>
          <a:lstStyle>
            <a:lvl1pPr marL="0" indent="0">
              <a:buNone/>
              <a:defRPr sz="360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lvl="0"/>
            <a:r>
              <a:rPr lang="en-US" dirty="0"/>
              <a:t>Title goes here</a:t>
            </a:r>
          </a:p>
        </p:txBody>
      </p:sp>
      <p:grpSp>
        <p:nvGrpSpPr>
          <p:cNvPr id="9" name="Group 8">
            <a:extLst>
              <a:ext uri="{FF2B5EF4-FFF2-40B4-BE49-F238E27FC236}">
                <a16:creationId xmlns:a16="http://schemas.microsoft.com/office/drawing/2014/main" id="{11310360-53FA-4C4A-9801-BBD09811E07D}"/>
              </a:ext>
            </a:extLst>
          </p:cNvPr>
          <p:cNvGrpSpPr/>
          <p:nvPr userDrawn="1"/>
        </p:nvGrpSpPr>
        <p:grpSpPr>
          <a:xfrm>
            <a:off x="463540" y="214106"/>
            <a:ext cx="8511329" cy="453897"/>
            <a:chOff x="881445" y="231569"/>
            <a:chExt cx="8260996" cy="453897"/>
          </a:xfrm>
        </p:grpSpPr>
        <p:cxnSp>
          <p:nvCxnSpPr>
            <p:cNvPr id="10" name="Straight Connector 9">
              <a:extLst>
                <a:ext uri="{FF2B5EF4-FFF2-40B4-BE49-F238E27FC236}">
                  <a16:creationId xmlns:a16="http://schemas.microsoft.com/office/drawing/2014/main" id="{B0BB5E1E-5AB1-48B0-8C4F-86EB18552E57}"/>
                </a:ext>
              </a:extLst>
            </p:cNvPr>
            <p:cNvCxnSpPr/>
            <p:nvPr userDrawn="1"/>
          </p:nvCxnSpPr>
          <p:spPr>
            <a:xfrm>
              <a:off x="881445" y="457200"/>
              <a:ext cx="8260996" cy="0"/>
            </a:xfrm>
            <a:prstGeom prst="line">
              <a:avLst/>
            </a:prstGeom>
            <a:ln w="9525">
              <a:solidFill>
                <a:srgbClr val="69BC9E"/>
              </a:solidFill>
            </a:ln>
          </p:spPr>
          <p:style>
            <a:lnRef idx="1">
              <a:schemeClr val="accent1"/>
            </a:lnRef>
            <a:fillRef idx="0">
              <a:schemeClr val="accent1"/>
            </a:fillRef>
            <a:effectRef idx="0">
              <a:schemeClr val="accent1"/>
            </a:effectRef>
            <a:fontRef idx="minor">
              <a:schemeClr val="tx1"/>
            </a:fontRef>
          </p:style>
        </p:cxnSp>
        <p:grpSp>
          <p:nvGrpSpPr>
            <p:cNvPr id="11" name="Group 10">
              <a:extLst>
                <a:ext uri="{FF2B5EF4-FFF2-40B4-BE49-F238E27FC236}">
                  <a16:creationId xmlns:a16="http://schemas.microsoft.com/office/drawing/2014/main" id="{09510EF7-CB1A-45FB-8F94-728F38D046D8}"/>
                </a:ext>
              </a:extLst>
            </p:cNvPr>
            <p:cNvGrpSpPr/>
            <p:nvPr userDrawn="1"/>
          </p:nvGrpSpPr>
          <p:grpSpPr>
            <a:xfrm>
              <a:off x="4775210" y="231569"/>
              <a:ext cx="473466" cy="453897"/>
              <a:chOff x="8176581" y="406764"/>
              <a:chExt cx="538212" cy="515967"/>
            </a:xfrm>
          </p:grpSpPr>
          <p:sp>
            <p:nvSpPr>
              <p:cNvPr id="12" name="Rectangle 11">
                <a:extLst>
                  <a:ext uri="{FF2B5EF4-FFF2-40B4-BE49-F238E27FC236}">
                    <a16:creationId xmlns:a16="http://schemas.microsoft.com/office/drawing/2014/main" id="{605223AD-1CEE-4D88-9467-7E973B31CCFF}"/>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3" name="Oval 12">
                <a:extLst>
                  <a:ext uri="{FF2B5EF4-FFF2-40B4-BE49-F238E27FC236}">
                    <a16:creationId xmlns:a16="http://schemas.microsoft.com/office/drawing/2014/main" id="{4EEA239C-B2B6-4AA9-8936-98CF9CA65C9F}"/>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grpSp>
    </p:spTree>
    <p:extLst>
      <p:ext uri="{BB962C8B-B14F-4D97-AF65-F5344CB8AC3E}">
        <p14:creationId xmlns:p14="http://schemas.microsoft.com/office/powerpoint/2010/main" val="3741921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sp>
        <p:nvSpPr>
          <p:cNvPr id="20" name="Picture Placeholder 7">
            <a:extLst>
              <a:ext uri="{FF2B5EF4-FFF2-40B4-BE49-F238E27FC236}">
                <a16:creationId xmlns:a16="http://schemas.microsoft.com/office/drawing/2014/main" id="{ACE4E84E-717D-4A8C-9754-2C89E778ACD1}"/>
              </a:ext>
            </a:extLst>
          </p:cNvPr>
          <p:cNvSpPr>
            <a:spLocks noGrp="1"/>
          </p:cNvSpPr>
          <p:nvPr>
            <p:ph type="pic" sz="quarter" idx="10" hasCustomPrompt="1"/>
          </p:nvPr>
        </p:nvSpPr>
        <p:spPr>
          <a:xfrm>
            <a:off x="-3924" y="0"/>
            <a:ext cx="9147924" cy="6858000"/>
          </a:xfrm>
          <a:prstGeom prst="rect">
            <a:avLst/>
          </a:prstGeom>
          <a:solidFill>
            <a:schemeClr val="bg2"/>
          </a:solidFill>
        </p:spPr>
        <p:txBody>
          <a:bodyPr/>
          <a:lstStyle>
            <a:lvl1pPr marL="0" indent="0" algn="r">
              <a:buNone/>
              <a:defRPr baseline="0"/>
            </a:lvl1pPr>
          </a:lstStyle>
          <a:p>
            <a:br>
              <a:rPr lang="en-US" dirty="0"/>
            </a:br>
            <a:br>
              <a:rPr lang="en-US" dirty="0"/>
            </a:br>
            <a:br>
              <a:rPr lang="en-US" dirty="0"/>
            </a:br>
            <a:br>
              <a:rPr lang="en-US" dirty="0"/>
            </a:br>
            <a:br>
              <a:rPr lang="en-US" dirty="0"/>
            </a:br>
            <a:r>
              <a:rPr lang="en-US" dirty="0"/>
              <a:t>                </a:t>
            </a:r>
          </a:p>
          <a:p>
            <a:endParaRPr lang="en-US" dirty="0"/>
          </a:p>
          <a:p>
            <a:r>
              <a:rPr lang="en-US" dirty="0"/>
              <a:t>     Right-click to   </a:t>
            </a:r>
          </a:p>
          <a:p>
            <a:r>
              <a:rPr lang="en-US" dirty="0"/>
              <a:t>add image </a:t>
            </a:r>
          </a:p>
          <a:p>
            <a:r>
              <a:rPr lang="en-US" dirty="0"/>
              <a:t>or click icon </a:t>
            </a:r>
          </a:p>
        </p:txBody>
      </p:sp>
      <p:sp>
        <p:nvSpPr>
          <p:cNvPr id="14" name="Rectangle 13">
            <a:extLst>
              <a:ext uri="{FF2B5EF4-FFF2-40B4-BE49-F238E27FC236}">
                <a16:creationId xmlns:a16="http://schemas.microsoft.com/office/drawing/2014/main" id="{E742FBFD-DED2-40CC-B387-62C6E60C33E3}"/>
              </a:ext>
            </a:extLst>
          </p:cNvPr>
          <p:cNvSpPr/>
          <p:nvPr userDrawn="1"/>
        </p:nvSpPr>
        <p:spPr>
          <a:xfrm>
            <a:off x="471055" y="1066800"/>
            <a:ext cx="4710545" cy="5638800"/>
          </a:xfrm>
          <a:prstGeom prst="rect">
            <a:avLst/>
          </a:prstGeom>
          <a:solidFill>
            <a:schemeClr val="bg1">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5" name="Text Placeholder 24">
            <a:extLst>
              <a:ext uri="{FF2B5EF4-FFF2-40B4-BE49-F238E27FC236}">
                <a16:creationId xmlns:a16="http://schemas.microsoft.com/office/drawing/2014/main" id="{DFE0BB00-971B-41B1-9DED-D3103E8250D9}"/>
              </a:ext>
            </a:extLst>
          </p:cNvPr>
          <p:cNvSpPr>
            <a:spLocks noGrp="1"/>
          </p:cNvSpPr>
          <p:nvPr>
            <p:ph type="body" sz="quarter" idx="11" hasCustomPrompt="1"/>
          </p:nvPr>
        </p:nvSpPr>
        <p:spPr>
          <a:xfrm>
            <a:off x="863599" y="1279286"/>
            <a:ext cx="4002015" cy="1540114"/>
          </a:xfrm>
          <a:prstGeom prst="rect">
            <a:avLst/>
          </a:prstGeom>
          <a:noFill/>
          <a:ln>
            <a:noFill/>
          </a:ln>
        </p:spPr>
        <p:txBody>
          <a:bodyPr/>
          <a:lstStyle>
            <a:lvl1pPr marL="0" marR="0" indent="0" defTabSz="914400" eaLnBrk="1" fontAlgn="auto" latinLnBrk="0" hangingPunct="1">
              <a:lnSpc>
                <a:spcPts val="3000"/>
              </a:lnSpc>
              <a:spcBef>
                <a:spcPts val="0"/>
              </a:spcBef>
              <a:spcAft>
                <a:spcPts val="0"/>
              </a:spcAft>
              <a:buClrTx/>
              <a:buSzTx/>
              <a:buFontTx/>
              <a:buNone/>
              <a:tabLst/>
              <a:defRPr sz="2800">
                <a:solidFill>
                  <a:srgbClr val="AB2472"/>
                </a:solidFill>
                <a:latin typeface="Franklin Gothic Medium" panose="020B0603020102020204" pitchFamily="34" charset="0"/>
                <a:ea typeface="Franklin Gothic Medium" panose="020B0603020102020204" pitchFamily="34" charset="0"/>
                <a:cs typeface="Arial" panose="020B0604020202020204" pitchFamily="34" charset="0"/>
              </a:defRPr>
            </a:lvl1pPr>
          </a:lstStyle>
          <a:p>
            <a:pPr marL="0" marR="0" lvl="0" indent="0" defTabSz="914400" eaLnBrk="1" fontAlgn="auto" latinLnBrk="0" hangingPunct="1">
              <a:lnSpc>
                <a:spcPct val="100000"/>
              </a:lnSpc>
              <a:spcBef>
                <a:spcPts val="0"/>
              </a:spcBef>
              <a:spcAft>
                <a:spcPts val="0"/>
              </a:spcAft>
              <a:buClrTx/>
              <a:buSzTx/>
              <a:buFontTx/>
              <a:buNone/>
              <a:tabLst/>
              <a:defRPr/>
            </a:pPr>
            <a:r>
              <a:rPr lang="en-US" sz="2800" b="1" kern="0" dirty="0">
                <a:solidFill>
                  <a:srgbClr val="69BC9E"/>
                </a:solidFill>
                <a:latin typeface="Franklin Gothic Medium" panose="020B0603020102020204" pitchFamily="34" charset="0"/>
              </a:rPr>
              <a:t>Title text needed</a:t>
            </a:r>
          </a:p>
          <a:p>
            <a:pPr marL="0" marR="0" lvl="0" indent="0" defTabSz="914400" eaLnBrk="1" fontAlgn="auto" latinLnBrk="0" hangingPunct="1">
              <a:lnSpc>
                <a:spcPct val="100000"/>
              </a:lnSpc>
              <a:spcBef>
                <a:spcPts val="0"/>
              </a:spcBef>
              <a:spcAft>
                <a:spcPts val="0"/>
              </a:spcAft>
              <a:buClrTx/>
              <a:buSzTx/>
              <a:buFontTx/>
              <a:buNone/>
              <a:tabLst/>
              <a:defRPr/>
            </a:pPr>
            <a:r>
              <a:rPr lang="en-US" sz="2800" b="1" kern="0" dirty="0">
                <a:solidFill>
                  <a:srgbClr val="69BC9E"/>
                </a:solidFill>
                <a:latin typeface="Franklin Gothic Medium" panose="020B0603020102020204" pitchFamily="34" charset="0"/>
              </a:rPr>
              <a:t>over a full-frame photo</a:t>
            </a:r>
          </a:p>
          <a:p>
            <a:pPr lvl="0"/>
            <a:endParaRPr lang="en-US" dirty="0"/>
          </a:p>
        </p:txBody>
      </p:sp>
      <p:sp>
        <p:nvSpPr>
          <p:cNvPr id="16" name="Text Placeholder 4">
            <a:extLst>
              <a:ext uri="{FF2B5EF4-FFF2-40B4-BE49-F238E27FC236}">
                <a16:creationId xmlns:a16="http://schemas.microsoft.com/office/drawing/2014/main" id="{C09796EA-028A-4163-99CD-81F4F66D2D06}"/>
              </a:ext>
            </a:extLst>
          </p:cNvPr>
          <p:cNvSpPr>
            <a:spLocks noGrp="1"/>
          </p:cNvSpPr>
          <p:nvPr>
            <p:ph type="body" sz="quarter" idx="15" hasCustomPrompt="1"/>
          </p:nvPr>
        </p:nvSpPr>
        <p:spPr>
          <a:xfrm>
            <a:off x="863600" y="2743200"/>
            <a:ext cx="3925455" cy="3581400"/>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here—resize text or transparency boxes as needed</a:t>
            </a:r>
          </a:p>
          <a:p>
            <a:pPr lvl="0"/>
            <a:endParaRPr lang="en-US" dirty="0"/>
          </a:p>
          <a:p>
            <a:pPr lvl="0"/>
            <a:endParaRPr lang="en-US" dirty="0"/>
          </a:p>
          <a:p>
            <a:pPr lvl="0"/>
            <a:r>
              <a:rPr lang="en-US" dirty="0"/>
              <a:t>Right-click on image to change picture, from a file, browse to find your image—do not use this image</a:t>
            </a:r>
          </a:p>
        </p:txBody>
      </p:sp>
      <p:grpSp>
        <p:nvGrpSpPr>
          <p:cNvPr id="17" name="Group 16">
            <a:extLst>
              <a:ext uri="{FF2B5EF4-FFF2-40B4-BE49-F238E27FC236}">
                <a16:creationId xmlns:a16="http://schemas.microsoft.com/office/drawing/2014/main" id="{64E8B11B-3572-4F91-B33D-4D5CE21647D6}"/>
              </a:ext>
            </a:extLst>
          </p:cNvPr>
          <p:cNvGrpSpPr/>
          <p:nvPr userDrawn="1"/>
        </p:nvGrpSpPr>
        <p:grpSpPr>
          <a:xfrm>
            <a:off x="2582421" y="821300"/>
            <a:ext cx="487813" cy="453897"/>
            <a:chOff x="8176581" y="406764"/>
            <a:chExt cx="538212" cy="515967"/>
          </a:xfrm>
        </p:grpSpPr>
        <p:sp>
          <p:nvSpPr>
            <p:cNvPr id="18" name="Rectangle 17">
              <a:extLst>
                <a:ext uri="{FF2B5EF4-FFF2-40B4-BE49-F238E27FC236}">
                  <a16:creationId xmlns:a16="http://schemas.microsoft.com/office/drawing/2014/main" id="{1AA24B45-B3A1-49B4-8869-BF385EE35CFB}"/>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9" name="Oval 18">
              <a:extLst>
                <a:ext uri="{FF2B5EF4-FFF2-40B4-BE49-F238E27FC236}">
                  <a16:creationId xmlns:a16="http://schemas.microsoft.com/office/drawing/2014/main" id="{91FF198D-1B11-43E2-90C9-705FADE7E55E}"/>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9284588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sp>
        <p:nvSpPr>
          <p:cNvPr id="20" name="Picture Placeholder 7">
            <a:extLst>
              <a:ext uri="{FF2B5EF4-FFF2-40B4-BE49-F238E27FC236}">
                <a16:creationId xmlns:a16="http://schemas.microsoft.com/office/drawing/2014/main" id="{ACE4E84E-717D-4A8C-9754-2C89E778ACD1}"/>
              </a:ext>
            </a:extLst>
          </p:cNvPr>
          <p:cNvSpPr>
            <a:spLocks noGrp="1"/>
          </p:cNvSpPr>
          <p:nvPr>
            <p:ph type="pic" sz="quarter" idx="10"/>
          </p:nvPr>
        </p:nvSpPr>
        <p:spPr>
          <a:xfrm>
            <a:off x="-3924" y="0"/>
            <a:ext cx="9147924" cy="6858000"/>
          </a:xfrm>
          <a:prstGeom prst="rect">
            <a:avLst/>
          </a:prstGeom>
          <a:solidFill>
            <a:schemeClr val="bg2"/>
          </a:solidFill>
        </p:spPr>
        <p:txBody>
          <a:bodyPr/>
          <a:lstStyle>
            <a:lvl1pPr marL="0" indent="0" algn="r">
              <a:buNone/>
              <a:defRPr baseline="0"/>
            </a:lvl1pPr>
          </a:lstStyle>
          <a:p>
            <a:endParaRPr lang="en-US" dirty="0"/>
          </a:p>
          <a:p>
            <a:r>
              <a:rPr lang="en-US" dirty="0"/>
              <a:t>     Right-click to   </a:t>
            </a:r>
          </a:p>
          <a:p>
            <a:r>
              <a:rPr lang="en-US" dirty="0"/>
              <a:t>add image </a:t>
            </a:r>
          </a:p>
          <a:p>
            <a:r>
              <a:rPr lang="en-US" dirty="0"/>
              <a:t>or click icon </a:t>
            </a:r>
          </a:p>
        </p:txBody>
      </p:sp>
      <p:sp>
        <p:nvSpPr>
          <p:cNvPr id="9" name="Rectangle 8">
            <a:extLst>
              <a:ext uri="{FF2B5EF4-FFF2-40B4-BE49-F238E27FC236}">
                <a16:creationId xmlns:a16="http://schemas.microsoft.com/office/drawing/2014/main" id="{CED5F52A-2FD4-4697-A74F-2E13C057A141}"/>
              </a:ext>
            </a:extLst>
          </p:cNvPr>
          <p:cNvSpPr/>
          <p:nvPr userDrawn="1"/>
        </p:nvSpPr>
        <p:spPr>
          <a:xfrm>
            <a:off x="390088" y="364921"/>
            <a:ext cx="8321879" cy="6052658"/>
          </a:xfrm>
          <a:prstGeom prst="rect">
            <a:avLst/>
          </a:prstGeom>
          <a:solidFill>
            <a:schemeClr val="bg1">
              <a:alpha val="9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0" name="Text Placeholder 24">
            <a:extLst>
              <a:ext uri="{FF2B5EF4-FFF2-40B4-BE49-F238E27FC236}">
                <a16:creationId xmlns:a16="http://schemas.microsoft.com/office/drawing/2014/main" id="{A3B059C0-2071-4AF4-A096-B729BFD0845B}"/>
              </a:ext>
            </a:extLst>
          </p:cNvPr>
          <p:cNvSpPr>
            <a:spLocks noGrp="1"/>
          </p:cNvSpPr>
          <p:nvPr>
            <p:ph type="body" sz="quarter" idx="16" hasCustomPrompt="1"/>
          </p:nvPr>
        </p:nvSpPr>
        <p:spPr>
          <a:xfrm>
            <a:off x="732768" y="906875"/>
            <a:ext cx="8164945" cy="778114"/>
          </a:xfrm>
          <a:prstGeom prst="rect">
            <a:avLst/>
          </a:prstGeom>
          <a:noFill/>
          <a:ln>
            <a:noFill/>
          </a:ln>
        </p:spPr>
        <p:txBody>
          <a:bodyPr/>
          <a:lstStyle>
            <a:lvl1pPr marL="0" marR="0" indent="0" defTabSz="914400" eaLnBrk="1" fontAlgn="auto" latinLnBrk="0" hangingPunct="1">
              <a:lnSpc>
                <a:spcPct val="100000"/>
              </a:lnSpc>
              <a:spcBef>
                <a:spcPts val="0"/>
              </a:spcBef>
              <a:spcAft>
                <a:spcPts val="0"/>
              </a:spcAft>
              <a:buClrTx/>
              <a:buSzTx/>
              <a:buFontTx/>
              <a:buNone/>
              <a:tabLst/>
              <a:defRPr sz="3200">
                <a:solidFill>
                  <a:srgbClr val="AB2472"/>
                </a:solidFill>
                <a:latin typeface="Franklin Gothic Medium" panose="020B0603020102020204" pitchFamily="34" charset="0"/>
                <a:ea typeface="Franklin Gothic Medium" panose="020B0603020102020204" pitchFamily="34" charset="0"/>
                <a:cs typeface="Arial" panose="020B0604020202020204" pitchFamily="34" charset="0"/>
              </a:defRPr>
            </a:lvl1pPr>
          </a:lstStyle>
          <a:p>
            <a:pPr marL="0" marR="0" lvl="0" indent="0" defTabSz="914400" eaLnBrk="1" fontAlgn="auto" latinLnBrk="0" hangingPunct="1">
              <a:lnSpc>
                <a:spcPct val="100000"/>
              </a:lnSpc>
              <a:spcBef>
                <a:spcPts val="0"/>
              </a:spcBef>
              <a:spcAft>
                <a:spcPts val="0"/>
              </a:spcAft>
              <a:buClrTx/>
              <a:buSzTx/>
              <a:buFontTx/>
              <a:buNone/>
              <a:tabLst/>
              <a:defRPr/>
            </a:pPr>
            <a:r>
              <a:rPr lang="en-US" sz="2800" b="1" kern="0" dirty="0">
                <a:solidFill>
                  <a:srgbClr val="69BC9E"/>
                </a:solidFill>
                <a:latin typeface="Franklin Gothic Medium" panose="020B0603020102020204" pitchFamily="34" charset="0"/>
              </a:rPr>
              <a:t>Text needed over a full-frame photo</a:t>
            </a:r>
          </a:p>
          <a:p>
            <a:pPr lvl="0"/>
            <a:endParaRPr lang="en-US" dirty="0"/>
          </a:p>
        </p:txBody>
      </p:sp>
      <p:sp>
        <p:nvSpPr>
          <p:cNvPr id="11" name="Text Placeholder 4">
            <a:extLst>
              <a:ext uri="{FF2B5EF4-FFF2-40B4-BE49-F238E27FC236}">
                <a16:creationId xmlns:a16="http://schemas.microsoft.com/office/drawing/2014/main" id="{4A39DCF1-E75D-44BC-9736-CF37F33DD952}"/>
              </a:ext>
            </a:extLst>
          </p:cNvPr>
          <p:cNvSpPr>
            <a:spLocks noGrp="1"/>
          </p:cNvSpPr>
          <p:nvPr>
            <p:ph type="body" sz="quarter" idx="14" hasCustomPrompt="1"/>
          </p:nvPr>
        </p:nvSpPr>
        <p:spPr>
          <a:xfrm>
            <a:off x="754689" y="2038525"/>
            <a:ext cx="7223242" cy="3581400"/>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here—resize text or transparency boxes as needed</a:t>
            </a:r>
          </a:p>
          <a:p>
            <a:pPr lvl="0"/>
            <a:endParaRPr lang="en-US" dirty="0"/>
          </a:p>
          <a:p>
            <a:pPr lvl="0"/>
            <a:endParaRPr lang="en-US" dirty="0"/>
          </a:p>
          <a:p>
            <a:pPr lvl="0"/>
            <a:r>
              <a:rPr lang="en-US" dirty="0"/>
              <a:t>Right-click on image to change picture, from a file, browse to find your image—do not use this image</a:t>
            </a:r>
          </a:p>
        </p:txBody>
      </p:sp>
      <p:grpSp>
        <p:nvGrpSpPr>
          <p:cNvPr id="12" name="Group 11">
            <a:extLst>
              <a:ext uri="{FF2B5EF4-FFF2-40B4-BE49-F238E27FC236}">
                <a16:creationId xmlns:a16="http://schemas.microsoft.com/office/drawing/2014/main" id="{B42C7F68-F4FC-4032-A000-05A1E06E547F}"/>
              </a:ext>
            </a:extLst>
          </p:cNvPr>
          <p:cNvGrpSpPr/>
          <p:nvPr userDrawn="1"/>
        </p:nvGrpSpPr>
        <p:grpSpPr>
          <a:xfrm>
            <a:off x="4332177" y="166521"/>
            <a:ext cx="487813" cy="453897"/>
            <a:chOff x="8176581" y="406764"/>
            <a:chExt cx="538212" cy="515967"/>
          </a:xfrm>
        </p:grpSpPr>
        <p:sp>
          <p:nvSpPr>
            <p:cNvPr id="13" name="Rectangle 12">
              <a:extLst>
                <a:ext uri="{FF2B5EF4-FFF2-40B4-BE49-F238E27FC236}">
                  <a16:creationId xmlns:a16="http://schemas.microsoft.com/office/drawing/2014/main" id="{DD63B3D6-548F-4341-B5B7-ABF97A577822}"/>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21" name="Oval 20">
              <a:extLst>
                <a:ext uri="{FF2B5EF4-FFF2-40B4-BE49-F238E27FC236}">
                  <a16:creationId xmlns:a16="http://schemas.microsoft.com/office/drawing/2014/main" id="{A33A6FFF-1B78-4060-83C4-0438D7E12722}"/>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32465699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_Section Header">
    <p:spTree>
      <p:nvGrpSpPr>
        <p:cNvPr id="1" name=""/>
        <p:cNvGrpSpPr/>
        <p:nvPr/>
      </p:nvGrpSpPr>
      <p:grpSpPr>
        <a:xfrm>
          <a:off x="0" y="0"/>
          <a:ext cx="0" cy="0"/>
          <a:chOff x="0" y="0"/>
          <a:chExt cx="0" cy="0"/>
        </a:xfrm>
      </p:grpSpPr>
      <p:sp>
        <p:nvSpPr>
          <p:cNvPr id="14" name="Text Placeholder 4">
            <a:extLst>
              <a:ext uri="{FF2B5EF4-FFF2-40B4-BE49-F238E27FC236}">
                <a16:creationId xmlns:a16="http://schemas.microsoft.com/office/drawing/2014/main" id="{3D73DD4E-516B-4669-AB88-20704A8FEE61}"/>
              </a:ext>
            </a:extLst>
          </p:cNvPr>
          <p:cNvSpPr>
            <a:spLocks noGrp="1"/>
          </p:cNvSpPr>
          <p:nvPr>
            <p:ph type="body" sz="quarter" idx="12" hasCustomPrompt="1"/>
          </p:nvPr>
        </p:nvSpPr>
        <p:spPr>
          <a:xfrm>
            <a:off x="486095" y="1712053"/>
            <a:ext cx="7025440" cy="2857500"/>
          </a:xfrm>
          <a:prstGeom prst="rect">
            <a:avLst/>
          </a:prstGeom>
        </p:spPr>
        <p:txBody>
          <a:bodyPr/>
          <a:lstStyle>
            <a:lvl1pPr>
              <a:defRPr sz="2800">
                <a:solidFill>
                  <a:schemeClr val="tx1"/>
                </a:solidFill>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2400" baseline="0">
                <a:latin typeface="Arial" panose="020B0604020202020204" pitchFamily="34" charset="0"/>
                <a:ea typeface="Arial" panose="020B0604020202020204" pitchFamily="34" charset="0"/>
                <a:cs typeface="Arial" panose="020B0604020202020204" pitchFamily="34" charset="0"/>
              </a:defRPr>
            </a:lvl2pPr>
            <a:lvl3pPr marL="1200150" indent="-285750">
              <a:buFont typeface="Arial" panose="020B0604020202020204" pitchFamily="34" charset="0"/>
              <a:buChar char="•"/>
              <a:defRPr>
                <a:latin typeface="Arial" panose="020B0604020202020204" pitchFamily="34" charset="0"/>
                <a:ea typeface="Arial" panose="020B0604020202020204" pitchFamily="34" charset="0"/>
                <a:cs typeface="Arial" panose="020B0604020202020204" pitchFamily="34" charset="0"/>
              </a:defRPr>
            </a:lvl3pPr>
          </a:lstStyle>
          <a:p>
            <a:pPr lvl="0"/>
            <a:r>
              <a:rPr lang="en-US" dirty="0"/>
              <a:t>Point number 1</a:t>
            </a:r>
          </a:p>
          <a:p>
            <a:pPr lvl="1"/>
            <a:r>
              <a:rPr lang="en-US" dirty="0"/>
              <a:t>Information about point number 1</a:t>
            </a:r>
          </a:p>
          <a:p>
            <a:pPr lvl="2"/>
            <a:r>
              <a:rPr lang="en-US" dirty="0"/>
              <a:t>Information about point number 1</a:t>
            </a:r>
            <a:br>
              <a:rPr lang="en-US" dirty="0"/>
            </a:br>
            <a:endParaRPr lang="en-US" dirty="0"/>
          </a:p>
          <a:p>
            <a:pPr lvl="0"/>
            <a:r>
              <a:rPr lang="en-US" dirty="0"/>
              <a:t>Point number 2</a:t>
            </a:r>
          </a:p>
          <a:p>
            <a:pPr lvl="1"/>
            <a:r>
              <a:rPr lang="en-US" dirty="0"/>
              <a:t>Information about point number 2</a:t>
            </a:r>
          </a:p>
          <a:p>
            <a:pPr lvl="2"/>
            <a:r>
              <a:rPr lang="en-US" dirty="0"/>
              <a:t>Information about point number 2</a:t>
            </a:r>
          </a:p>
          <a:p>
            <a:pPr lvl="2"/>
            <a:endParaRPr lang="en-US" dirty="0"/>
          </a:p>
        </p:txBody>
      </p:sp>
      <p:sp>
        <p:nvSpPr>
          <p:cNvPr id="15" name="Text Placeholder 24">
            <a:extLst>
              <a:ext uri="{FF2B5EF4-FFF2-40B4-BE49-F238E27FC236}">
                <a16:creationId xmlns:a16="http://schemas.microsoft.com/office/drawing/2014/main" id="{B07012FF-9C8E-4786-9884-630266A463E1}"/>
              </a:ext>
            </a:extLst>
          </p:cNvPr>
          <p:cNvSpPr>
            <a:spLocks noGrp="1"/>
          </p:cNvSpPr>
          <p:nvPr>
            <p:ph type="body" sz="quarter" idx="11" hasCustomPrompt="1"/>
          </p:nvPr>
        </p:nvSpPr>
        <p:spPr>
          <a:xfrm>
            <a:off x="486095" y="784335"/>
            <a:ext cx="6830291" cy="837214"/>
          </a:xfrm>
          <a:prstGeom prst="rect">
            <a:avLst/>
          </a:prstGeom>
          <a:noFill/>
          <a:ln>
            <a:noFill/>
          </a:ln>
        </p:spPr>
        <p:txBody>
          <a:bodyPr/>
          <a:lstStyle>
            <a:lvl1pPr marL="0" indent="0">
              <a:buNone/>
              <a:defRPr sz="3400" b="1">
                <a:solidFill>
                  <a:srgbClr val="F2A13E"/>
                </a:solidFill>
                <a:latin typeface="Franklin Gothic Medium" panose="020B0603020102020204" pitchFamily="34" charset="0"/>
                <a:ea typeface="Franklin Gothic Medium" panose="020B0603020102020204" pitchFamily="34" charset="0"/>
                <a:cs typeface="Arial" panose="020B0604020202020204" pitchFamily="34" charset="0"/>
              </a:defRPr>
            </a:lvl1pPr>
          </a:lstStyle>
          <a:p>
            <a:pPr lvl="0"/>
            <a:r>
              <a:rPr lang="en-US" dirty="0"/>
              <a:t>Title goes here</a:t>
            </a:r>
          </a:p>
        </p:txBody>
      </p:sp>
      <p:cxnSp>
        <p:nvCxnSpPr>
          <p:cNvPr id="17" name="Straight Connector 16">
            <a:extLst>
              <a:ext uri="{FF2B5EF4-FFF2-40B4-BE49-F238E27FC236}">
                <a16:creationId xmlns:a16="http://schemas.microsoft.com/office/drawing/2014/main" id="{79A696C0-855D-45D6-B1C7-C0FACE5E0A78}"/>
              </a:ext>
            </a:extLst>
          </p:cNvPr>
          <p:cNvCxnSpPr>
            <a:cxnSpLocks/>
          </p:cNvCxnSpPr>
          <p:nvPr userDrawn="1"/>
        </p:nvCxnSpPr>
        <p:spPr>
          <a:xfrm>
            <a:off x="0" y="420576"/>
            <a:ext cx="9144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8" name="Group 17">
            <a:extLst>
              <a:ext uri="{FF2B5EF4-FFF2-40B4-BE49-F238E27FC236}">
                <a16:creationId xmlns:a16="http://schemas.microsoft.com/office/drawing/2014/main" id="{17112F71-6DD0-4780-9CE6-97BB6D9371F0}"/>
              </a:ext>
            </a:extLst>
          </p:cNvPr>
          <p:cNvGrpSpPr/>
          <p:nvPr userDrawn="1"/>
        </p:nvGrpSpPr>
        <p:grpSpPr>
          <a:xfrm>
            <a:off x="4328094" y="193628"/>
            <a:ext cx="487813" cy="453897"/>
            <a:chOff x="8176581" y="406764"/>
            <a:chExt cx="538212" cy="515967"/>
          </a:xfrm>
        </p:grpSpPr>
        <p:sp>
          <p:nvSpPr>
            <p:cNvPr id="19" name="Rectangle 18">
              <a:extLst>
                <a:ext uri="{FF2B5EF4-FFF2-40B4-BE49-F238E27FC236}">
                  <a16:creationId xmlns:a16="http://schemas.microsoft.com/office/drawing/2014/main" id="{EAB256B6-2B37-4695-99BA-1844145CE897}"/>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22" name="Oval 21">
              <a:extLst>
                <a:ext uri="{FF2B5EF4-FFF2-40B4-BE49-F238E27FC236}">
                  <a16:creationId xmlns:a16="http://schemas.microsoft.com/office/drawing/2014/main" id="{CB9EACC0-FAE4-4B2D-9331-D22EE1E5BDA3}"/>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10617299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8" name="Picture Placeholder 3">
            <a:extLst>
              <a:ext uri="{FF2B5EF4-FFF2-40B4-BE49-F238E27FC236}">
                <a16:creationId xmlns:a16="http://schemas.microsoft.com/office/drawing/2014/main" id="{3374D15B-2C75-46F2-B01D-3403DF62C2FC}"/>
              </a:ext>
            </a:extLst>
          </p:cNvPr>
          <p:cNvSpPr>
            <a:spLocks noGrp="1"/>
          </p:cNvSpPr>
          <p:nvPr>
            <p:ph type="pic" sz="quarter" idx="12" hasCustomPrompt="1"/>
          </p:nvPr>
        </p:nvSpPr>
        <p:spPr>
          <a:xfrm>
            <a:off x="442329" y="2076276"/>
            <a:ext cx="3949308" cy="3882006"/>
          </a:xfrm>
          <a:prstGeom prst="rect">
            <a:avLst/>
          </a:prstGeom>
        </p:spPr>
        <p:txBody>
          <a:bodyPr/>
          <a:lstStyle>
            <a:lvl1pPr>
              <a:defRPr/>
            </a:lvl1pPr>
          </a:lstStyle>
          <a:p>
            <a:r>
              <a:rPr lang="en-US" dirty="0"/>
              <a:t>Click icon to add picture or chart</a:t>
            </a:r>
          </a:p>
        </p:txBody>
      </p:sp>
      <p:sp>
        <p:nvSpPr>
          <p:cNvPr id="9" name="Picture Placeholder 6">
            <a:extLst>
              <a:ext uri="{FF2B5EF4-FFF2-40B4-BE49-F238E27FC236}">
                <a16:creationId xmlns:a16="http://schemas.microsoft.com/office/drawing/2014/main" id="{81D357D0-731E-489C-889B-9728CECB741A}"/>
              </a:ext>
            </a:extLst>
          </p:cNvPr>
          <p:cNvSpPr>
            <a:spLocks noGrp="1"/>
          </p:cNvSpPr>
          <p:nvPr>
            <p:ph type="pic" sz="quarter" idx="13" hasCustomPrompt="1"/>
          </p:nvPr>
        </p:nvSpPr>
        <p:spPr>
          <a:xfrm>
            <a:off x="4905269" y="2076274"/>
            <a:ext cx="3844448" cy="3882007"/>
          </a:xfrm>
          <a:prstGeom prst="rect">
            <a:avLst/>
          </a:prstGeom>
        </p:spPr>
        <p:txBody>
          <a:bodyPr/>
          <a:lstStyle>
            <a:lvl1pPr>
              <a:defRPr/>
            </a:lvl1pPr>
          </a:lstStyle>
          <a:p>
            <a:r>
              <a:rPr lang="en-US" dirty="0"/>
              <a:t>Click icon to add picture or chart</a:t>
            </a:r>
          </a:p>
        </p:txBody>
      </p:sp>
      <p:sp>
        <p:nvSpPr>
          <p:cNvPr id="10" name="Text Placeholder 24">
            <a:extLst>
              <a:ext uri="{FF2B5EF4-FFF2-40B4-BE49-F238E27FC236}">
                <a16:creationId xmlns:a16="http://schemas.microsoft.com/office/drawing/2014/main" id="{E664D866-11CD-4272-8D5E-73321B3BB668}"/>
              </a:ext>
            </a:extLst>
          </p:cNvPr>
          <p:cNvSpPr>
            <a:spLocks noGrp="1"/>
          </p:cNvSpPr>
          <p:nvPr>
            <p:ph type="body" sz="quarter" idx="11" hasCustomPrompt="1"/>
          </p:nvPr>
        </p:nvSpPr>
        <p:spPr>
          <a:xfrm>
            <a:off x="442329" y="872313"/>
            <a:ext cx="6830291" cy="837214"/>
          </a:xfrm>
          <a:prstGeom prst="rect">
            <a:avLst/>
          </a:prstGeom>
        </p:spPr>
        <p:txBody>
          <a:bodyPr/>
          <a:lstStyle>
            <a:lvl1pPr marL="0" indent="0">
              <a:buNone/>
              <a:defRPr sz="3400" b="1">
                <a:solidFill>
                  <a:srgbClr val="F2A13E"/>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Title goes here</a:t>
            </a:r>
          </a:p>
        </p:txBody>
      </p:sp>
      <p:cxnSp>
        <p:nvCxnSpPr>
          <p:cNvPr id="11" name="Straight Connector 10">
            <a:extLst>
              <a:ext uri="{FF2B5EF4-FFF2-40B4-BE49-F238E27FC236}">
                <a16:creationId xmlns:a16="http://schemas.microsoft.com/office/drawing/2014/main" id="{7D9A96FF-FF96-42DB-90FB-76EF8E71BF22}"/>
              </a:ext>
            </a:extLst>
          </p:cNvPr>
          <p:cNvCxnSpPr>
            <a:cxnSpLocks/>
          </p:cNvCxnSpPr>
          <p:nvPr userDrawn="1"/>
        </p:nvCxnSpPr>
        <p:spPr>
          <a:xfrm>
            <a:off x="0" y="420576"/>
            <a:ext cx="9144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FD15B982-3E7F-4317-9690-E6A040DD6A2D}"/>
              </a:ext>
            </a:extLst>
          </p:cNvPr>
          <p:cNvGrpSpPr/>
          <p:nvPr userDrawn="1"/>
        </p:nvGrpSpPr>
        <p:grpSpPr>
          <a:xfrm>
            <a:off x="4328094" y="193628"/>
            <a:ext cx="487813" cy="453897"/>
            <a:chOff x="8176581" y="406764"/>
            <a:chExt cx="538212" cy="515967"/>
          </a:xfrm>
        </p:grpSpPr>
        <p:sp>
          <p:nvSpPr>
            <p:cNvPr id="13" name="Rectangle 12">
              <a:extLst>
                <a:ext uri="{FF2B5EF4-FFF2-40B4-BE49-F238E27FC236}">
                  <a16:creationId xmlns:a16="http://schemas.microsoft.com/office/drawing/2014/main" id="{3B184D37-EBC2-4E97-A464-5BC4855D6CB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4" name="Oval 13">
              <a:extLst>
                <a:ext uri="{FF2B5EF4-FFF2-40B4-BE49-F238E27FC236}">
                  <a16:creationId xmlns:a16="http://schemas.microsoft.com/office/drawing/2014/main" id="{B0F7911B-E999-4EBE-A67B-6D0F41845146}"/>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15314311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35767926"/>
      </p:ext>
    </p:extLst>
  </p:cSld>
  <p:clrMap bg1="lt1" tx1="dk1" bg2="lt2" tx2="dk2" accent1="accent1" accent2="accent2" accent3="accent3" accent4="accent4" accent5="accent5" accent6="accent6" hlink="hlink" folHlink="folHlink"/>
  <p:sldLayoutIdLst>
    <p:sldLayoutId id="2147483661" r:id="rId1"/>
    <p:sldLayoutId id="2147483680" r:id="rId2"/>
    <p:sldLayoutId id="2147483662" r:id="rId3"/>
    <p:sldLayoutId id="2147483676" r:id="rId4"/>
    <p:sldLayoutId id="2147483663" r:id="rId5"/>
    <p:sldLayoutId id="2147483672" r:id="rId6"/>
    <p:sldLayoutId id="2147483673" r:id="rId7"/>
    <p:sldLayoutId id="2147483674" r:id="rId8"/>
    <p:sldLayoutId id="2147483664" r:id="rId9"/>
    <p:sldLayoutId id="2147483675" r:id="rId10"/>
    <p:sldLayoutId id="2147483677" r:id="rId11"/>
    <p:sldLayoutId id="2147483678" r:id="rId12"/>
    <p:sldLayoutId id="2147483679" r:id="rId13"/>
    <p:sldLayoutId id="2147483665" r:id="rId14"/>
    <p:sldLayoutId id="2147483666" r:id="rId15"/>
    <p:sldLayoutId id="2147483667" r:id="rId16"/>
    <p:sldLayoutId id="2147483668" r:id="rId17"/>
    <p:sldLayoutId id="2147483669" r:id="rId18"/>
    <p:sldLayoutId id="2147483670" r:id="rId19"/>
    <p:sldLayoutId id="2147483671" r:id="rId2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5705D0D-D025-434C-8021-6EB57C5735C3}"/>
              </a:ext>
            </a:extLst>
          </p:cNvPr>
          <p:cNvSpPr>
            <a:spLocks noGrp="1"/>
          </p:cNvSpPr>
          <p:nvPr>
            <p:ph type="body" sz="quarter" idx="11"/>
          </p:nvPr>
        </p:nvSpPr>
        <p:spPr>
          <a:xfrm>
            <a:off x="573129" y="4797027"/>
            <a:ext cx="8403445" cy="805343"/>
          </a:xfrm>
        </p:spPr>
        <p:txBody>
          <a:bodyPr/>
          <a:lstStyle/>
          <a:p>
            <a:r>
              <a:rPr lang="en-US" dirty="0"/>
              <a:t>Selection of Sites for Data Quality Verification</a:t>
            </a:r>
          </a:p>
        </p:txBody>
      </p:sp>
      <p:sp>
        <p:nvSpPr>
          <p:cNvPr id="3" name="Text Placeholder 2">
            <a:extLst>
              <a:ext uri="{FF2B5EF4-FFF2-40B4-BE49-F238E27FC236}">
                <a16:creationId xmlns:a16="http://schemas.microsoft.com/office/drawing/2014/main" id="{46CEE66E-5E00-4072-915B-BC9F1E3B2283}"/>
              </a:ext>
            </a:extLst>
          </p:cNvPr>
          <p:cNvSpPr>
            <a:spLocks noGrp="1"/>
          </p:cNvSpPr>
          <p:nvPr>
            <p:ph type="body" sz="quarter" idx="14"/>
          </p:nvPr>
        </p:nvSpPr>
        <p:spPr>
          <a:xfrm>
            <a:off x="573129" y="5722011"/>
            <a:ext cx="4682535" cy="1026049"/>
          </a:xfrm>
        </p:spPr>
        <p:txBody>
          <a:bodyPr/>
          <a:lstStyle/>
          <a:p>
            <a:r>
              <a:rPr lang="en-US" dirty="0"/>
              <a:t>Name, Data for Impact</a:t>
            </a:r>
          </a:p>
          <a:p>
            <a:r>
              <a:rPr lang="en-US" dirty="0"/>
              <a:t>Meeting or event</a:t>
            </a:r>
          </a:p>
          <a:p>
            <a:r>
              <a:rPr lang="en-US" dirty="0"/>
              <a:t>Date</a:t>
            </a:r>
          </a:p>
        </p:txBody>
      </p:sp>
    </p:spTree>
    <p:extLst>
      <p:ext uri="{BB962C8B-B14F-4D97-AF65-F5344CB8AC3E}">
        <p14:creationId xmlns:p14="http://schemas.microsoft.com/office/powerpoint/2010/main" val="21307391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AA1434B-C38C-4F2F-AB77-3D6F9EAEA9D4}"/>
              </a:ext>
            </a:extLst>
          </p:cNvPr>
          <p:cNvSpPr>
            <a:spLocks noGrp="1"/>
          </p:cNvSpPr>
          <p:nvPr>
            <p:ph type="body" sz="quarter" idx="13"/>
          </p:nvPr>
        </p:nvSpPr>
        <p:spPr>
          <a:xfrm>
            <a:off x="406898" y="1733453"/>
            <a:ext cx="7648135" cy="2590800"/>
          </a:xfrm>
        </p:spPr>
        <p:txBody>
          <a:bodyPr/>
          <a:lstStyle/>
          <a:p>
            <a:pPr lvl="0"/>
            <a:r>
              <a:rPr lang="en-US" dirty="0"/>
              <a:t>Define the criteria for site selection based on the volume of FP services.</a:t>
            </a:r>
          </a:p>
          <a:p>
            <a:pPr lvl="0"/>
            <a:r>
              <a:rPr lang="en-US" dirty="0"/>
              <a:t>Understand the sampling techniques used for site selection.</a:t>
            </a:r>
          </a:p>
          <a:p>
            <a:r>
              <a:rPr lang="en-US" dirty="0"/>
              <a:t>Understand and apply the data verification methods aligned with data management and reporting tasks at each level of the health system.</a:t>
            </a:r>
          </a:p>
          <a:p>
            <a:endParaRPr lang="en-US" dirty="0"/>
          </a:p>
        </p:txBody>
      </p:sp>
      <p:sp>
        <p:nvSpPr>
          <p:cNvPr id="3" name="Text Placeholder 2">
            <a:extLst>
              <a:ext uri="{FF2B5EF4-FFF2-40B4-BE49-F238E27FC236}">
                <a16:creationId xmlns:a16="http://schemas.microsoft.com/office/drawing/2014/main" id="{4A2A280A-5BC7-4C57-A652-3D1884BAC1CF}"/>
              </a:ext>
            </a:extLst>
          </p:cNvPr>
          <p:cNvSpPr>
            <a:spLocks noGrp="1"/>
          </p:cNvSpPr>
          <p:nvPr>
            <p:ph type="body" sz="quarter" idx="14"/>
          </p:nvPr>
        </p:nvSpPr>
        <p:spPr/>
        <p:txBody>
          <a:bodyPr/>
          <a:lstStyle/>
          <a:p>
            <a:r>
              <a:rPr lang="en-US" dirty="0"/>
              <a:t>Objectives</a:t>
            </a:r>
          </a:p>
        </p:txBody>
      </p:sp>
    </p:spTree>
    <p:extLst>
      <p:ext uri="{BB962C8B-B14F-4D97-AF65-F5344CB8AC3E}">
        <p14:creationId xmlns:p14="http://schemas.microsoft.com/office/powerpoint/2010/main" val="27010271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AA1434B-C38C-4F2F-AB77-3D6F9EAEA9D4}"/>
              </a:ext>
            </a:extLst>
          </p:cNvPr>
          <p:cNvSpPr>
            <a:spLocks noGrp="1"/>
          </p:cNvSpPr>
          <p:nvPr>
            <p:ph type="body" sz="quarter" idx="13"/>
          </p:nvPr>
        </p:nvSpPr>
        <p:spPr/>
        <p:txBody>
          <a:bodyPr/>
          <a:lstStyle/>
          <a:p>
            <a:r>
              <a:rPr lang="en-US" dirty="0"/>
              <a:t>Offer FP services</a:t>
            </a:r>
          </a:p>
          <a:p>
            <a:r>
              <a:rPr lang="en-US" dirty="0"/>
              <a:t>High number of FP clients</a:t>
            </a:r>
          </a:p>
          <a:p>
            <a:r>
              <a:rPr lang="en-US" dirty="0"/>
              <a:t>Record data on selected indicators</a:t>
            </a:r>
          </a:p>
          <a:p>
            <a:r>
              <a:rPr lang="en-US" dirty="0"/>
              <a:t>Compile and report data on selected indicators and period</a:t>
            </a:r>
          </a:p>
          <a:p>
            <a:r>
              <a:rPr lang="en-US" dirty="0"/>
              <a:t>Have FP data quality issues</a:t>
            </a:r>
          </a:p>
          <a:p>
            <a:endParaRPr lang="en-US" dirty="0"/>
          </a:p>
        </p:txBody>
      </p:sp>
      <p:sp>
        <p:nvSpPr>
          <p:cNvPr id="3" name="Text Placeholder 2">
            <a:extLst>
              <a:ext uri="{FF2B5EF4-FFF2-40B4-BE49-F238E27FC236}">
                <a16:creationId xmlns:a16="http://schemas.microsoft.com/office/drawing/2014/main" id="{4A2A280A-5BC7-4C57-A652-3D1884BAC1CF}"/>
              </a:ext>
            </a:extLst>
          </p:cNvPr>
          <p:cNvSpPr>
            <a:spLocks noGrp="1"/>
          </p:cNvSpPr>
          <p:nvPr>
            <p:ph type="body" sz="quarter" idx="14"/>
          </p:nvPr>
        </p:nvSpPr>
        <p:spPr/>
        <p:txBody>
          <a:bodyPr/>
          <a:lstStyle/>
          <a:p>
            <a:r>
              <a:rPr lang="en-US" dirty="0"/>
              <a:t>Site Selection Criteria</a:t>
            </a:r>
          </a:p>
        </p:txBody>
      </p:sp>
    </p:spTree>
    <p:extLst>
      <p:ext uri="{BB962C8B-B14F-4D97-AF65-F5344CB8AC3E}">
        <p14:creationId xmlns:p14="http://schemas.microsoft.com/office/powerpoint/2010/main" val="32803255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xfrm>
            <a:off x="406898" y="1545328"/>
            <a:ext cx="8292485" cy="2590800"/>
          </a:xfrm>
        </p:spPr>
        <p:txBody>
          <a:bodyPr/>
          <a:lstStyle/>
          <a:p>
            <a:r>
              <a:rPr lang="en-US" sz="2400" dirty="0"/>
              <a:t>List of health facilities in each district</a:t>
            </a:r>
          </a:p>
          <a:p>
            <a:r>
              <a:rPr lang="en-US" sz="2400" dirty="0"/>
              <a:t>Stratify the facilities into two (hospital and health center)</a:t>
            </a:r>
          </a:p>
          <a:p>
            <a:r>
              <a:rPr lang="en-US" sz="2400" dirty="0"/>
              <a:t>Calculate the sample size of health facilities: n</a:t>
            </a:r>
          </a:p>
          <a:p>
            <a:r>
              <a:rPr lang="en-US" sz="2400" dirty="0"/>
              <a:t>Calculate proportionally the number of sites in each stratum  </a:t>
            </a:r>
          </a:p>
          <a:p>
            <a:r>
              <a:rPr lang="en-US" sz="2400" dirty="0"/>
              <a:t>Systematic sampling to select health facilities in each stratum:</a:t>
            </a:r>
          </a:p>
          <a:p>
            <a:pPr lvl="1">
              <a:buFont typeface="Courier New" panose="02070309020205020404" pitchFamily="49" charset="0"/>
              <a:buChar char="o"/>
            </a:pPr>
            <a:r>
              <a:rPr lang="en-US" sz="2200" dirty="0"/>
              <a:t>Choose a number between 1 and n.</a:t>
            </a:r>
          </a:p>
          <a:p>
            <a:pPr lvl="1">
              <a:buFont typeface="Courier New" panose="02070309020205020404" pitchFamily="49" charset="0"/>
              <a:buChar char="o"/>
            </a:pPr>
            <a:r>
              <a:rPr lang="en-US" sz="2200" dirty="0"/>
              <a:t>Determine the first facility that corresponds to the number chosen.</a:t>
            </a:r>
          </a:p>
          <a:p>
            <a:pPr lvl="1">
              <a:buFont typeface="Courier New" panose="02070309020205020404" pitchFamily="49" charset="0"/>
              <a:buChar char="o"/>
            </a:pPr>
            <a:r>
              <a:rPr lang="en-US" sz="2200" dirty="0"/>
              <a:t>Add n in the number chosen to determine the 2</a:t>
            </a:r>
            <a:r>
              <a:rPr lang="en-US" sz="2200" baseline="30000" dirty="0"/>
              <a:t>nd</a:t>
            </a:r>
            <a:r>
              <a:rPr lang="en-US" sz="2200" dirty="0"/>
              <a:t> facility. </a:t>
            </a:r>
          </a:p>
          <a:p>
            <a:pPr lvl="1">
              <a:buFont typeface="Courier New" panose="02070309020205020404" pitchFamily="49" charset="0"/>
              <a:buChar char="o"/>
            </a:pPr>
            <a:r>
              <a:rPr lang="en-US" sz="2200" dirty="0"/>
              <a:t>Continue with the same process until you get the n sample.</a:t>
            </a:r>
          </a:p>
          <a:p>
            <a:endParaRPr lang="en-US" sz="2200" dirty="0"/>
          </a:p>
        </p:txBody>
      </p:sp>
      <p:sp>
        <p:nvSpPr>
          <p:cNvPr id="3" name="Text Placeholder 2"/>
          <p:cNvSpPr>
            <a:spLocks noGrp="1"/>
          </p:cNvSpPr>
          <p:nvPr>
            <p:ph type="body" sz="quarter" idx="14"/>
          </p:nvPr>
        </p:nvSpPr>
        <p:spPr>
          <a:xfrm>
            <a:off x="406898" y="849297"/>
            <a:ext cx="6830291" cy="837214"/>
          </a:xfrm>
        </p:spPr>
        <p:txBody>
          <a:bodyPr/>
          <a:lstStyle/>
          <a:p>
            <a:r>
              <a:rPr lang="en-US" dirty="0"/>
              <a:t>Sampling Technique</a:t>
            </a:r>
          </a:p>
        </p:txBody>
      </p:sp>
    </p:spTree>
    <p:extLst>
      <p:ext uri="{BB962C8B-B14F-4D97-AF65-F5344CB8AC3E}">
        <p14:creationId xmlns:p14="http://schemas.microsoft.com/office/powerpoint/2010/main" val="35958206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xfrm>
            <a:off x="406898" y="1703270"/>
            <a:ext cx="8292485" cy="2590800"/>
          </a:xfrm>
        </p:spPr>
        <p:txBody>
          <a:bodyPr/>
          <a:lstStyle/>
          <a:p>
            <a:r>
              <a:rPr lang="en-US" dirty="0"/>
              <a:t>Data reported on paper from health facility to district:</a:t>
            </a:r>
          </a:p>
          <a:p>
            <a:pPr lvl="1">
              <a:buFont typeface="Courier New" panose="02070309020205020404" pitchFamily="49" charset="0"/>
              <a:buChar char="o"/>
            </a:pPr>
            <a:r>
              <a:rPr lang="en-US" dirty="0"/>
              <a:t>Data sources</a:t>
            </a:r>
          </a:p>
          <a:p>
            <a:pPr lvl="1">
              <a:buFont typeface="Courier New" panose="02070309020205020404" pitchFamily="49" charset="0"/>
              <a:buChar char="o"/>
            </a:pPr>
            <a:r>
              <a:rPr lang="en-US" dirty="0"/>
              <a:t>Data reports</a:t>
            </a:r>
          </a:p>
          <a:p>
            <a:pPr lvl="1">
              <a:buFont typeface="Courier New" panose="02070309020205020404" pitchFamily="49" charset="0"/>
              <a:buChar char="o"/>
            </a:pPr>
            <a:r>
              <a:rPr lang="en-US" dirty="0"/>
              <a:t>Other data sources for cross-check </a:t>
            </a:r>
          </a:p>
          <a:p>
            <a:r>
              <a:rPr lang="en-US" dirty="0"/>
              <a:t>Data recorded electronically at health facility or district:</a:t>
            </a:r>
          </a:p>
          <a:p>
            <a:pPr lvl="1">
              <a:buFont typeface="Courier New" panose="02070309020205020404" pitchFamily="49" charset="0"/>
              <a:buChar char="o"/>
            </a:pPr>
            <a:r>
              <a:rPr lang="en-US" dirty="0"/>
              <a:t>Electronic medical records</a:t>
            </a:r>
          </a:p>
          <a:p>
            <a:pPr lvl="1">
              <a:buFont typeface="Courier New" panose="02070309020205020404" pitchFamily="49" charset="0"/>
              <a:buChar char="o"/>
            </a:pPr>
            <a:r>
              <a:rPr lang="en-US" dirty="0"/>
              <a:t>Aggregate reports</a:t>
            </a:r>
          </a:p>
          <a:p>
            <a:pPr lvl="1">
              <a:buFont typeface="Courier New" panose="02070309020205020404" pitchFamily="49" charset="0"/>
              <a:buChar char="o"/>
            </a:pPr>
            <a:r>
              <a:rPr lang="en-US" dirty="0"/>
              <a:t>Electronic data records</a:t>
            </a:r>
          </a:p>
          <a:p>
            <a:pPr lvl="1">
              <a:buFont typeface="Courier New" panose="02070309020205020404" pitchFamily="49" charset="0"/>
              <a:buChar char="o"/>
            </a:pPr>
            <a:r>
              <a:rPr lang="en-US" dirty="0"/>
              <a:t>Electronic cross-check validation rules</a:t>
            </a:r>
          </a:p>
          <a:p>
            <a:endParaRPr lang="en-US" dirty="0"/>
          </a:p>
        </p:txBody>
      </p:sp>
      <p:sp>
        <p:nvSpPr>
          <p:cNvPr id="3" name="Text Placeholder 2"/>
          <p:cNvSpPr>
            <a:spLocks noGrp="1"/>
          </p:cNvSpPr>
          <p:nvPr>
            <p:ph type="body" sz="quarter" idx="14"/>
          </p:nvPr>
        </p:nvSpPr>
        <p:spPr/>
        <p:txBody>
          <a:bodyPr/>
          <a:lstStyle/>
          <a:p>
            <a:r>
              <a:rPr lang="en-US" dirty="0"/>
              <a:t>Site Data Reporting Type</a:t>
            </a:r>
          </a:p>
        </p:txBody>
      </p:sp>
    </p:spTree>
    <p:extLst>
      <p:ext uri="{BB962C8B-B14F-4D97-AF65-F5344CB8AC3E}">
        <p14:creationId xmlns:p14="http://schemas.microsoft.com/office/powerpoint/2010/main" val="34980748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2"/>
          </p:nvPr>
        </p:nvSpPr>
        <p:spPr>
          <a:xfrm>
            <a:off x="486095" y="1712053"/>
            <a:ext cx="7668690" cy="2857500"/>
          </a:xfrm>
        </p:spPr>
        <p:txBody>
          <a:bodyPr/>
          <a:lstStyle/>
          <a:p>
            <a:r>
              <a:rPr lang="en-US" dirty="0"/>
              <a:t>Use the list of health facilities in the selected regions.</a:t>
            </a:r>
          </a:p>
          <a:p>
            <a:r>
              <a:rPr lang="en-US" dirty="0"/>
              <a:t>Stratify into type of health facility (hospital, health center).</a:t>
            </a:r>
          </a:p>
          <a:p>
            <a:r>
              <a:rPr lang="en-US" dirty="0"/>
              <a:t>Use an electronic sample calculation and determine the sample size.</a:t>
            </a:r>
          </a:p>
          <a:p>
            <a:r>
              <a:rPr lang="en-US" dirty="0"/>
              <a:t>To select the health facility, proceed with the systematic sampling technique using the list of facilities.</a:t>
            </a:r>
          </a:p>
          <a:p>
            <a:endParaRPr lang="en-US" dirty="0"/>
          </a:p>
        </p:txBody>
      </p:sp>
      <p:sp>
        <p:nvSpPr>
          <p:cNvPr id="3" name="Text Placeholder 2"/>
          <p:cNvSpPr>
            <a:spLocks noGrp="1"/>
          </p:cNvSpPr>
          <p:nvPr>
            <p:ph type="body" sz="quarter" idx="11"/>
          </p:nvPr>
        </p:nvSpPr>
        <p:spPr/>
        <p:txBody>
          <a:bodyPr/>
          <a:lstStyle/>
          <a:p>
            <a:r>
              <a:rPr lang="en-US" dirty="0"/>
              <a:t>Group Exercise</a:t>
            </a:r>
          </a:p>
        </p:txBody>
      </p:sp>
    </p:spTree>
    <p:extLst>
      <p:ext uri="{BB962C8B-B14F-4D97-AF65-F5344CB8AC3E}">
        <p14:creationId xmlns:p14="http://schemas.microsoft.com/office/powerpoint/2010/main" val="15095408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395140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ata4Impact PPT Template.potx" id="{DD9808ED-AA46-443D-9D6F-36815AF40076}" vid="{8F6860C2-453A-440D-AAE8-BB8724284BC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6E4A79819CA3F3428B644840049B5527" ma:contentTypeVersion="7" ma:contentTypeDescription="Create a new document." ma:contentTypeScope="" ma:versionID="ad4773e596ece4d65fb9326ac337e555">
  <xsd:schema xmlns:xsd="http://www.w3.org/2001/XMLSchema" xmlns:xs="http://www.w3.org/2001/XMLSchema" xmlns:p="http://schemas.microsoft.com/office/2006/metadata/properties" xmlns:ns1="http://schemas.microsoft.com/sharepoint/v3" xmlns:ns2="d8573787-17db-43b5-9af3-2a45e79ab039" xmlns:ns3="13922b43-4eea-40f2-b18b-c20327cdf16c" targetNamespace="http://schemas.microsoft.com/office/2006/metadata/properties" ma:root="true" ma:fieldsID="9d925e2b7517da069e1d15cf270c9b68" ns1:_="" ns2:_="" ns3:_="">
    <xsd:import namespace="http://schemas.microsoft.com/sharepoint/v3"/>
    <xsd:import namespace="d8573787-17db-43b5-9af3-2a45e79ab039"/>
    <xsd:import namespace="13922b43-4eea-40f2-b18b-c20327cdf16c"/>
    <xsd:element name="properties">
      <xsd:complexType>
        <xsd:sequence>
          <xsd:element name="documentManagement">
            <xsd:complexType>
              <xsd:all>
                <xsd:element ref="ns1:PublishingStartDate" minOccurs="0"/>
                <xsd:element ref="ns1:PublishingExpirationDate" minOccurs="0"/>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d8573787-17db-43b5-9af3-2a45e79ab039"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13922b43-4eea-40f2-b18b-c20327cdf16c" elementFormDefault="qualified">
    <xsd:import namespace="http://schemas.microsoft.com/office/2006/documentManagement/types"/>
    <xsd:import namespace="http://schemas.microsoft.com/office/infopath/2007/PartnerControls"/>
    <xsd:element name="MediaServiceMetadata" ma:index="12" nillable="true" ma:displayName="MediaServiceMetadata" ma:description="" ma:hidden="true" ma:internalName="MediaServiceMetadata" ma:readOnly="true">
      <xsd:simpleType>
        <xsd:restriction base="dms:Note"/>
      </xsd:simpleType>
    </xsd:element>
    <xsd:element name="MediaServiceFastMetadata" ma:index="13" nillable="true" ma:displayName="MediaServiceFastMetadata" ma:description="" ma:hidden="true" ma:internalName="MediaServiceFastMetadata" ma:readOnly="true">
      <xsd:simpleType>
        <xsd:restriction base="dms:Note"/>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D8FCF553-ADD1-418D-AD1D-60004009401E}">
  <ds:schemaRefs>
    <ds:schemaRef ds:uri="http://schemas.microsoft.com/sharepoint/v3/contenttype/forms"/>
  </ds:schemaRefs>
</ds:datastoreItem>
</file>

<file path=customXml/itemProps2.xml><?xml version="1.0" encoding="utf-8"?>
<ds:datastoreItem xmlns:ds="http://schemas.openxmlformats.org/officeDocument/2006/customXml" ds:itemID="{3BDE1E41-B82A-45B0-86C9-2BB69726918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d8573787-17db-43b5-9af3-2a45e79ab039"/>
    <ds:schemaRef ds:uri="13922b43-4eea-40f2-b18b-c20327cdf16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B7A83AB-7F46-4BB6-AFF8-34082BEF2AE0}">
  <ds:schemaRefs>
    <ds:schemaRef ds:uri="http://schemas.microsoft.com/office/2006/metadata/properties"/>
    <ds:schemaRef ds:uri="http://schemas.microsoft.com/sharepoint/v3"/>
    <ds:schemaRef ds:uri="http://purl.org/dc/terms/"/>
    <ds:schemaRef ds:uri="http://schemas.openxmlformats.org/package/2006/metadata/core-properties"/>
    <ds:schemaRef ds:uri="http://schemas.microsoft.com/office/2006/documentManagement/types"/>
    <ds:schemaRef ds:uri="http://purl.org/dc/dcmitype/"/>
    <ds:schemaRef ds:uri="http://schemas.microsoft.com/office/infopath/2007/PartnerControls"/>
    <ds:schemaRef ds:uri="d8573787-17db-43b5-9af3-2a45e79ab039"/>
    <ds:schemaRef ds:uri="13922b43-4eea-40f2-b18b-c20327cdf16c"/>
    <ds:schemaRef ds:uri="http://purl.org/dc/elements/1.1/"/>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158</TotalTime>
  <Words>288</Words>
  <Application>Microsoft Office PowerPoint</Application>
  <PresentationFormat>On-screen Show (4:3)</PresentationFormat>
  <Paragraphs>46</Paragraphs>
  <Slides>7</Slides>
  <Notes>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Arial</vt:lpstr>
      <vt:lpstr>Calibri</vt:lpstr>
      <vt:lpstr>Century Gothic</vt:lpstr>
      <vt:lpstr>Courier New</vt:lpstr>
      <vt:lpstr>Franklin Gothic Medium</vt:lpstr>
      <vt:lpstr>Futura LT Pro Book</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Todloski, Denise</dc:creator>
  <cp:lastModifiedBy>Wilkes, Becky</cp:lastModifiedBy>
  <cp:revision>31</cp:revision>
  <dcterms:created xsi:type="dcterms:W3CDTF">2019-05-28T18:26:11Z</dcterms:created>
  <dcterms:modified xsi:type="dcterms:W3CDTF">2021-03-16T18:10:26Z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0x0101006E4A79819CA3F3428B644840049B5527</vt:lpwstr>
  </property>
</Properties>
</file>