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265" r:id="rId5"/>
    <p:sldId id="258" r:id="rId6"/>
    <p:sldId id="266" r:id="rId7"/>
    <p:sldId id="264" r:id="rId8"/>
    <p:sldId id="267" r:id="rId9"/>
    <p:sldId id="262"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mmy  Kvartunas" initials="SK" lastIdx="3" clrIdx="0">
    <p:extLst>
      <p:ext uri="{19B8F6BF-5375-455C-9EA6-DF929625EA0E}">
        <p15:presenceInfo xmlns:p15="http://schemas.microsoft.com/office/powerpoint/2012/main" userId="Sammy  Kvartuna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C9E"/>
    <a:srgbClr val="00968F"/>
    <a:srgbClr val="F9A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84CB51-21BD-4B6F-A8C0-072E8F042A02}" v="1" dt="2021-02-16T19:34:04.6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02" autoAdjust="0"/>
    <p:restoredTop sz="94660"/>
  </p:normalViewPr>
  <p:slideViewPr>
    <p:cSldViewPr snapToGrid="0">
      <p:cViewPr varScale="1">
        <p:scale>
          <a:sx n="112" d="100"/>
          <a:sy n="112" d="100"/>
        </p:scale>
        <p:origin x="1464" y="96"/>
      </p:cViewPr>
      <p:guideLst/>
    </p:cSldViewPr>
  </p:slideViewPr>
  <p:notesTextViewPr>
    <p:cViewPr>
      <p:scale>
        <a:sx n="1" d="1"/>
        <a:sy n="1" d="1"/>
      </p:scale>
      <p:origin x="0" y="0"/>
    </p:cViewPr>
  </p:notesTextViewPr>
  <p:notesViewPr>
    <p:cSldViewPr snapToGrid="0">
      <p:cViewPr varScale="1">
        <p:scale>
          <a:sx n="56" d="100"/>
          <a:sy n="56" d="100"/>
        </p:scale>
        <p:origin x="255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etchen Tremont" userId="b03e7c71-df36-495a-b721-4832b2128a5e" providerId="ADAL" clId="{7784CB51-21BD-4B6F-A8C0-072E8F042A02}"/>
    <pc:docChg chg="custSel modSld">
      <pc:chgData name="Gretchen Tremont" userId="b03e7c71-df36-495a-b721-4832b2128a5e" providerId="ADAL" clId="{7784CB51-21BD-4B6F-A8C0-072E8F042A02}" dt="2021-02-16T19:34:04.665" v="2"/>
      <pc:docMkLst>
        <pc:docMk/>
      </pc:docMkLst>
      <pc:sldChg chg="modSp">
        <pc:chgData name="Gretchen Tremont" userId="b03e7c71-df36-495a-b721-4832b2128a5e" providerId="ADAL" clId="{7784CB51-21BD-4B6F-A8C0-072E8F042A02}" dt="2021-02-16T19:34:04.665" v="2"/>
        <pc:sldMkLst>
          <pc:docMk/>
          <pc:sldMk cId="2701027187" sldId="258"/>
        </pc:sldMkLst>
        <pc:spChg chg="mod">
          <ac:chgData name="Gretchen Tremont" userId="b03e7c71-df36-495a-b721-4832b2128a5e" providerId="ADAL" clId="{7784CB51-21BD-4B6F-A8C0-072E8F042A02}" dt="2021-02-16T19:34:04.665" v="2"/>
          <ac:spMkLst>
            <pc:docMk/>
            <pc:sldMk cId="2701027187" sldId="258"/>
            <ac:spMk id="2" creationId="{3AA1434B-C38C-4F2F-AB77-3D6F9EAEA9D4}"/>
          </ac:spMkLst>
        </pc:spChg>
      </pc:sldChg>
      <pc:sldChg chg="delCm">
        <pc:chgData name="Gretchen Tremont" userId="b03e7c71-df36-495a-b721-4832b2128a5e" providerId="ADAL" clId="{7784CB51-21BD-4B6F-A8C0-072E8F042A02}" dt="2021-02-15T18:16:29.124" v="1" actId="1592"/>
        <pc:sldMkLst>
          <pc:docMk/>
          <pc:sldMk cId="2130739159" sldId="265"/>
        </pc:sldMkLst>
      </pc:sldChg>
      <pc:sldChg chg="modSp">
        <pc:chgData name="Gretchen Tremont" userId="b03e7c71-df36-495a-b721-4832b2128a5e" providerId="ADAL" clId="{7784CB51-21BD-4B6F-A8C0-072E8F042A02}" dt="2021-02-16T19:34:04.665" v="2"/>
        <pc:sldMkLst>
          <pc:docMk/>
          <pc:sldMk cId="3275973831" sldId="266"/>
        </pc:sldMkLst>
        <pc:spChg chg="mod">
          <ac:chgData name="Gretchen Tremont" userId="b03e7c71-df36-495a-b721-4832b2128a5e" providerId="ADAL" clId="{7784CB51-21BD-4B6F-A8C0-072E8F042A02}" dt="2021-02-16T19:34:04.665" v="2"/>
          <ac:spMkLst>
            <pc:docMk/>
            <pc:sldMk cId="3275973831" sldId="266"/>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8ED1FB-C0A7-4635-A6BC-CA91E4E6304F}" type="datetimeFigureOut">
              <a:rPr lang="en-US" smtClean="0"/>
              <a:t>3/16/2021</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F4AE53-71AD-4CC3-9092-A65FCAFB250E}" type="slidenum">
              <a:rPr lang="en-US" smtClean="0"/>
              <a:t>‹#›</a:t>
            </a:fld>
            <a:endParaRPr lang="en-US" dirty="0"/>
          </a:p>
        </p:txBody>
      </p:sp>
    </p:spTree>
    <p:extLst>
      <p:ext uri="{BB962C8B-B14F-4D97-AF65-F5344CB8AC3E}">
        <p14:creationId xmlns:p14="http://schemas.microsoft.com/office/powerpoint/2010/main" val="2521054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F4AE53-71AD-4CC3-9092-A65FCAFB250E}" type="slidenum">
              <a:rPr lang="en-US" smtClean="0"/>
              <a:t>1</a:t>
            </a:fld>
            <a:endParaRPr lang="en-US" dirty="0"/>
          </a:p>
        </p:txBody>
      </p:sp>
    </p:spTree>
    <p:extLst>
      <p:ext uri="{BB962C8B-B14F-4D97-AF65-F5344CB8AC3E}">
        <p14:creationId xmlns:p14="http://schemas.microsoft.com/office/powerpoint/2010/main" val="2895828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F4AE53-71AD-4CC3-9092-A65FCAFB250E}" type="slidenum">
              <a:rPr lang="en-US" smtClean="0"/>
              <a:t>2</a:t>
            </a:fld>
            <a:endParaRPr lang="en-US" dirty="0"/>
          </a:p>
        </p:txBody>
      </p:sp>
    </p:spTree>
    <p:extLst>
      <p:ext uri="{BB962C8B-B14F-4D97-AF65-F5344CB8AC3E}">
        <p14:creationId xmlns:p14="http://schemas.microsoft.com/office/powerpoint/2010/main" val="4067796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F4AE53-71AD-4CC3-9092-A65FCAFB250E}" type="slidenum">
              <a:rPr lang="en-US" smtClean="0"/>
              <a:t>3</a:t>
            </a:fld>
            <a:endParaRPr lang="en-US" dirty="0"/>
          </a:p>
        </p:txBody>
      </p:sp>
    </p:spTree>
    <p:extLst>
      <p:ext uri="{BB962C8B-B14F-4D97-AF65-F5344CB8AC3E}">
        <p14:creationId xmlns:p14="http://schemas.microsoft.com/office/powerpoint/2010/main" val="12142576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F4AE53-71AD-4CC3-9092-A65FCAFB250E}" type="slidenum">
              <a:rPr lang="en-US" smtClean="0"/>
              <a:t>4</a:t>
            </a:fld>
            <a:endParaRPr lang="en-US" dirty="0"/>
          </a:p>
        </p:txBody>
      </p:sp>
    </p:spTree>
    <p:extLst>
      <p:ext uri="{BB962C8B-B14F-4D97-AF65-F5344CB8AC3E}">
        <p14:creationId xmlns:p14="http://schemas.microsoft.com/office/powerpoint/2010/main" val="3859447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F4AE53-71AD-4CC3-9092-A65FCAFB250E}" type="slidenum">
              <a:rPr lang="en-US" smtClean="0"/>
              <a:t>5</a:t>
            </a:fld>
            <a:endParaRPr lang="en-US" dirty="0"/>
          </a:p>
        </p:txBody>
      </p:sp>
    </p:spTree>
    <p:extLst>
      <p:ext uri="{BB962C8B-B14F-4D97-AF65-F5344CB8AC3E}">
        <p14:creationId xmlns:p14="http://schemas.microsoft.com/office/powerpoint/2010/main" val="3015587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F4AE53-71AD-4CC3-9092-A65FCAFB250E}" type="slidenum">
              <a:rPr lang="en-US" smtClean="0"/>
              <a:t>6</a:t>
            </a:fld>
            <a:endParaRPr lang="en-US" dirty="0"/>
          </a:p>
        </p:txBody>
      </p:sp>
    </p:spTree>
    <p:extLst>
      <p:ext uri="{BB962C8B-B14F-4D97-AF65-F5344CB8AC3E}">
        <p14:creationId xmlns:p14="http://schemas.microsoft.com/office/powerpoint/2010/main" val="39751852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dataforimpactproject.org/" TargetMode="External"/><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tiff"/></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FCCE439-80A3-4949-8870-9DAC2B633D0C}"/>
              </a:ext>
            </a:extLst>
          </p:cNvPr>
          <p:cNvSpPr>
            <a:spLocks noGrp="1"/>
          </p:cNvSpPr>
          <p:nvPr>
            <p:ph type="pic" sz="quarter" idx="10" hasCustomPrompt="1"/>
          </p:nvPr>
        </p:nvSpPr>
        <p:spPr>
          <a:xfrm>
            <a:off x="0" y="-8050"/>
            <a:ext cx="9147924" cy="49409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grpSp>
        <p:nvGrpSpPr>
          <p:cNvPr id="9" name="Group 8">
            <a:extLst>
              <a:ext uri="{FF2B5EF4-FFF2-40B4-BE49-F238E27FC236}">
                <a16:creationId xmlns:a16="http://schemas.microsoft.com/office/drawing/2014/main" id="{43E6D77C-0518-43FF-9176-A6F9585D0C7C}"/>
              </a:ext>
            </a:extLst>
          </p:cNvPr>
          <p:cNvGrpSpPr/>
          <p:nvPr userDrawn="1"/>
        </p:nvGrpSpPr>
        <p:grpSpPr>
          <a:xfrm>
            <a:off x="5751228" y="5998169"/>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5006787"/>
            <a:ext cx="8072463" cy="691534"/>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729717"/>
            <a:ext cx="4742354" cy="1011899"/>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pic>
        <p:nvPicPr>
          <p:cNvPr id="14" name="Picture 13"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06577" y="6159073"/>
            <a:ext cx="707520" cy="396572"/>
          </a:xfrm>
          <a:prstGeom prst="rect">
            <a:avLst/>
          </a:prstGeom>
        </p:spPr>
      </p:pic>
    </p:spTree>
    <p:extLst>
      <p:ext uri="{BB962C8B-B14F-4D97-AF65-F5344CB8AC3E}">
        <p14:creationId xmlns:p14="http://schemas.microsoft.com/office/powerpoint/2010/main" val="3441545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718002" cy="3812155"/>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70553" y="233135"/>
            <a:ext cx="402894" cy="374882"/>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75961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687929" y="948592"/>
            <a:ext cx="2210460" cy="3812155"/>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3284285" y="-114300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3058518" y="3183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5" name="Text Placeholder 4">
            <a:extLst>
              <a:ext uri="{FF2B5EF4-FFF2-40B4-BE49-F238E27FC236}">
                <a16:creationId xmlns:a16="http://schemas.microsoft.com/office/drawing/2014/main" id="{3D7A5A5B-FBE1-457F-9CCD-535A5FCEFFA6}"/>
              </a:ext>
            </a:extLst>
          </p:cNvPr>
          <p:cNvSpPr>
            <a:spLocks noGrp="1"/>
          </p:cNvSpPr>
          <p:nvPr>
            <p:ph type="body" sz="quarter" idx="14" hasCustomPrompt="1"/>
          </p:nvPr>
        </p:nvSpPr>
        <p:spPr>
          <a:xfrm>
            <a:off x="3670183" y="948592"/>
            <a:ext cx="4836253" cy="4766416"/>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457200" indent="0">
              <a:buFont typeface="Arial" panose="020B0604020202020204" pitchFamily="34" charset="0"/>
              <a:buNone/>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0"/>
            <a:br>
              <a:rPr lang="en-US" dirty="0"/>
            </a:br>
            <a:r>
              <a:rPr lang="en-US" dirty="0"/>
              <a:t>Type text here</a:t>
            </a:r>
          </a:p>
          <a:p>
            <a:pPr lvl="1"/>
            <a:r>
              <a:rPr lang="en-US" dirty="0"/>
              <a:t>Type text here</a:t>
            </a:r>
          </a:p>
          <a:p>
            <a:pPr lvl="0"/>
            <a:br>
              <a:rPr lang="en-US" dirty="0"/>
            </a:br>
            <a:r>
              <a:rPr lang="en-US" dirty="0"/>
              <a:t>Type text here</a:t>
            </a:r>
          </a:p>
          <a:p>
            <a:pPr lvl="1"/>
            <a:r>
              <a:rPr lang="en-US" dirty="0"/>
              <a:t>Type text here</a:t>
            </a:r>
          </a:p>
          <a:p>
            <a:pPr lvl="1"/>
            <a:endParaRPr lang="en-US" dirty="0"/>
          </a:p>
        </p:txBody>
      </p:sp>
    </p:spTree>
    <p:extLst>
      <p:ext uri="{BB962C8B-B14F-4D97-AF65-F5344CB8AC3E}">
        <p14:creationId xmlns:p14="http://schemas.microsoft.com/office/powerpoint/2010/main" val="19455268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3326265" y="2675514"/>
            <a:ext cx="4441937" cy="1895276"/>
          </a:xfrm>
          <a:prstGeom prst="rect">
            <a:avLst/>
          </a:prstGeom>
        </p:spPr>
        <p:txBody>
          <a:bodyPr/>
          <a:lstStyle>
            <a:lvl1pPr marL="0" indent="0">
              <a:buNone/>
              <a:defRPr sz="3400" b="1">
                <a:solidFill>
                  <a:srgbClr val="69BC9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Transition title Section divider total</a:t>
            </a:r>
          </a:p>
          <a:p>
            <a:pPr lvl="0"/>
            <a:r>
              <a:rPr lang="en-US" dirty="0"/>
              <a:t>Center in the space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flipV="1">
            <a:off x="2579610" y="-1189141"/>
            <a:ext cx="0" cy="8463973"/>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2353842" y="3198911"/>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8709931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E9105A0-E127-4749-B292-07EACC5B9B51}"/>
              </a:ext>
            </a:extLst>
          </p:cNvPr>
          <p:cNvSpPr/>
          <p:nvPr userDrawn="1"/>
        </p:nvSpPr>
        <p:spPr>
          <a:xfrm>
            <a:off x="863600" y="2646029"/>
            <a:ext cx="7615382" cy="2477601"/>
          </a:xfrm>
          <a:prstGeom prst="rect">
            <a:avLst/>
          </a:prstGeom>
        </p:spPr>
        <p:txBody>
          <a:bodyPr wrap="square">
            <a:spAutoFit/>
          </a:bodyPr>
          <a:lstStyle/>
          <a:p>
            <a:pPr marL="127000" lvl="0" indent="0" defTabSz="914400">
              <a:lnSpc>
                <a:spcPts val="2000"/>
              </a:lnSpc>
              <a:spcAft>
                <a:spcPts val="600"/>
              </a:spcAft>
              <a:buNone/>
              <a:defRPr/>
            </a:pPr>
            <a:r>
              <a:rPr lang="en-US" sz="1800" kern="0" dirty="0">
                <a:latin typeface="Arial" panose="020B0604020202020204" pitchFamily="34" charset="0"/>
                <a:cs typeface="Arial" panose="020B0604020202020204" pitchFamily="34" charset="0"/>
              </a:rPr>
              <a:t>This presentation was produced with the support of the United States Agency for International Development (USAID) under the terms of the Data for Impact (D4I) associate award 7200AA18LA00008, which is implemented by the Carolina Population Center at the University of North Carolina at Chapel Hill, in partnership with Palladium International, LLC; ICF Macro, Inc.; John Snow, Inc.; and Tulane University. The views expressed in this publication do not necessarily reflect the views of USAID or the United States government.</a:t>
            </a:r>
          </a:p>
          <a:p>
            <a:pPr marL="127000" lvl="0" indent="0" defTabSz="914400">
              <a:lnSpc>
                <a:spcPts val="2000"/>
              </a:lnSpc>
              <a:buNone/>
              <a:defRPr/>
            </a:pPr>
            <a:r>
              <a:rPr lang="en-US" sz="1800" b="1" kern="0" dirty="0">
                <a:solidFill>
                  <a:srgbClr val="69BC9E"/>
                </a:solidFill>
                <a:latin typeface="Arial" panose="020B0604020202020204" pitchFamily="34" charset="0"/>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lang="en-US" sz="1800" b="1" kern="0" dirty="0">
              <a:solidFill>
                <a:srgbClr val="69BC9E"/>
              </a:solidFill>
              <a:latin typeface="Arial" panose="020B0604020202020204" pitchFamily="34" charset="0"/>
              <a:cs typeface="Arial" panose="020B0604020202020204" pitchFamily="34" charset="0"/>
              <a:sym typeface="Cabin"/>
            </a:endParaRPr>
          </a:p>
        </p:txBody>
      </p:sp>
      <p:cxnSp>
        <p:nvCxnSpPr>
          <p:cNvPr id="11" name="Straight Connector 10">
            <a:extLst>
              <a:ext uri="{FF2B5EF4-FFF2-40B4-BE49-F238E27FC236}">
                <a16:creationId xmlns:a16="http://schemas.microsoft.com/office/drawing/2014/main" id="{7D9A96FF-FF96-42DB-90FB-76EF8E71BF22}"/>
              </a:ext>
            </a:extLst>
          </p:cNvPr>
          <p:cNvCxnSpPr>
            <a:cxnSpLocks/>
            <a:stCxn id="13" idx="1"/>
          </p:cNvCxnSpPr>
          <p:nvPr userDrawn="1"/>
        </p:nvCxnSpPr>
        <p:spPr>
          <a:xfrm flipV="1">
            <a:off x="1267709" y="-8617"/>
            <a:ext cx="4187" cy="165108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rot="16200000">
            <a:off x="1041941" y="1189747"/>
            <a:ext cx="451535"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nvGrpSpPr>
          <p:cNvPr id="8" name="Group 7">
            <a:extLst>
              <a:ext uri="{FF2B5EF4-FFF2-40B4-BE49-F238E27FC236}">
                <a16:creationId xmlns:a16="http://schemas.microsoft.com/office/drawing/2014/main" id="{F854A67E-FA85-4C95-A04D-F40112E98B1B}"/>
              </a:ext>
            </a:extLst>
          </p:cNvPr>
          <p:cNvGrpSpPr/>
          <p:nvPr userDrawn="1"/>
        </p:nvGrpSpPr>
        <p:grpSpPr>
          <a:xfrm>
            <a:off x="5677689" y="5943954"/>
            <a:ext cx="2149814" cy="748758"/>
            <a:chOff x="1" y="48984"/>
            <a:chExt cx="2001266" cy="718135"/>
          </a:xfrm>
        </p:grpSpPr>
        <p:pic>
          <p:nvPicPr>
            <p:cNvPr id="9" name="Picture 8">
              <a:extLst>
                <a:ext uri="{FF2B5EF4-FFF2-40B4-BE49-F238E27FC236}">
                  <a16:creationId xmlns:a16="http://schemas.microsoft.com/office/drawing/2014/main" id="{3EF6F017-4875-4F3F-BB1A-5D7A10DC8F1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5" name="Picture 14">
              <a:extLst>
                <a:ext uri="{FF2B5EF4-FFF2-40B4-BE49-F238E27FC236}">
                  <a16:creationId xmlns:a16="http://schemas.microsoft.com/office/drawing/2014/main" id="{D32478F8-0810-4227-82C6-47647D41410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pic>
        <p:nvPicPr>
          <p:cNvPr id="10" name="Picture 9"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29664" y="6120047"/>
            <a:ext cx="707520" cy="396572"/>
          </a:xfrm>
          <a:prstGeom prst="rect">
            <a:avLst/>
          </a:prstGeom>
        </p:spPr>
      </p:pic>
    </p:spTree>
    <p:extLst>
      <p:ext uri="{BB962C8B-B14F-4D97-AF65-F5344CB8AC3E}">
        <p14:creationId xmlns:p14="http://schemas.microsoft.com/office/powerpoint/2010/main" val="2886014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9841" y="725648"/>
            <a:ext cx="7886700" cy="965041"/>
          </a:xfrm>
          <a:prstGeom prst="rect">
            <a:avLst/>
          </a:prstGeom>
        </p:spPr>
        <p:txBody>
          <a:bodyPr/>
          <a:lstStyle>
            <a:lvl1pPr>
              <a:defRPr sz="3600">
                <a:solidFill>
                  <a:srgbClr val="69BC9E"/>
                </a:solidFill>
                <a:latin typeface="Franklin Gothic Medium" panose="020B0603020102020204" pitchFamily="34" charset="0"/>
              </a:defRPr>
            </a:lvl1pPr>
          </a:lstStyle>
          <a:p>
            <a:pPr lvl="0"/>
            <a:r>
              <a:rPr lang="en-US" dirty="0"/>
              <a:t>Title goes here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2000" b="1">
                <a:solidFill>
                  <a:srgbClr val="69BC9E"/>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a:extLst>
              <a:ext uri="{FF2B5EF4-FFF2-40B4-BE49-F238E27FC236}">
                <a16:creationId xmlns:a16="http://schemas.microsoft.com/office/drawing/2014/main" id="{3FD524BB-B88C-444A-865C-3B7526290209}"/>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5BAA556A-5889-4E79-830B-DA0DC5C7F2DD}"/>
              </a:ext>
            </a:extLst>
          </p:cNvPr>
          <p:cNvGrpSpPr/>
          <p:nvPr userDrawn="1"/>
        </p:nvGrpSpPr>
        <p:grpSpPr>
          <a:xfrm>
            <a:off x="4370553" y="233135"/>
            <a:ext cx="402894" cy="374882"/>
            <a:chOff x="8176581" y="406764"/>
            <a:chExt cx="538212" cy="515967"/>
          </a:xfrm>
        </p:grpSpPr>
        <p:sp>
          <p:nvSpPr>
            <p:cNvPr id="12" name="Rectangle 11">
              <a:extLst>
                <a:ext uri="{FF2B5EF4-FFF2-40B4-BE49-F238E27FC236}">
                  <a16:creationId xmlns:a16="http://schemas.microsoft.com/office/drawing/2014/main" id="{8E67C9B8-B33D-4F67-AD8E-B5BDA35FC53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F949A0DF-A261-4B28-8D98-C75531E4E26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26422179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
        <p:nvSpPr>
          <p:cNvPr id="6" name="Title 1">
            <a:extLst>
              <a:ext uri="{FF2B5EF4-FFF2-40B4-BE49-F238E27FC236}">
                <a16:creationId xmlns:a16="http://schemas.microsoft.com/office/drawing/2014/main" id="{B38234C9-2059-4121-9750-B7EB569E0F43}"/>
              </a:ext>
            </a:extLst>
          </p:cNvPr>
          <p:cNvSpPr txBox="1">
            <a:spLocks/>
          </p:cNvSpPr>
          <p:nvPr userDrawn="1"/>
        </p:nvSpPr>
        <p:spPr>
          <a:xfrm>
            <a:off x="629841" y="725648"/>
            <a:ext cx="7886700" cy="965041"/>
          </a:xfrm>
          <a:prstGeom prst="rect">
            <a:avLst/>
          </a:prstGeom>
        </p:spPr>
        <p:txBody>
          <a:bodyPr/>
          <a:lstStyle>
            <a:lvl1pPr algn="l" defTabSz="914400" rtl="0" eaLnBrk="1" latinLnBrk="0" hangingPunct="1">
              <a:lnSpc>
                <a:spcPct val="90000"/>
              </a:lnSpc>
              <a:spcBef>
                <a:spcPct val="0"/>
              </a:spcBef>
              <a:buNone/>
              <a:defRPr sz="3600" kern="1200">
                <a:solidFill>
                  <a:srgbClr val="69BC9E"/>
                </a:solidFill>
                <a:latin typeface="Franklin Gothic Medium" panose="020B0603020102020204" pitchFamily="34" charset="0"/>
                <a:ea typeface="+mj-ea"/>
                <a:cs typeface="+mj-cs"/>
              </a:defRPr>
            </a:lvl1pPr>
          </a:lstStyle>
          <a:p>
            <a:r>
              <a:rPr lang="en-US" dirty="0"/>
              <a:t>Title goes here</a:t>
            </a:r>
          </a:p>
        </p:txBody>
      </p:sp>
      <p:cxnSp>
        <p:nvCxnSpPr>
          <p:cNvPr id="7" name="Straight Connector 6">
            <a:extLst>
              <a:ext uri="{FF2B5EF4-FFF2-40B4-BE49-F238E27FC236}">
                <a16:creationId xmlns:a16="http://schemas.microsoft.com/office/drawing/2014/main" id="{60BCED71-B76A-4B73-B536-607AB6C4EB21}"/>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05E0CE5A-8ACA-4AC5-BCB5-87F9BE69E70A}"/>
              </a:ext>
            </a:extLst>
          </p:cNvPr>
          <p:cNvGrpSpPr/>
          <p:nvPr userDrawn="1"/>
        </p:nvGrpSpPr>
        <p:grpSpPr>
          <a:xfrm>
            <a:off x="4370553" y="233135"/>
            <a:ext cx="402894" cy="374882"/>
            <a:chOff x="8176581" y="406764"/>
            <a:chExt cx="538212" cy="515967"/>
          </a:xfrm>
        </p:grpSpPr>
        <p:sp>
          <p:nvSpPr>
            <p:cNvPr id="9" name="Rectangle 8">
              <a:extLst>
                <a:ext uri="{FF2B5EF4-FFF2-40B4-BE49-F238E27FC236}">
                  <a16:creationId xmlns:a16="http://schemas.microsoft.com/office/drawing/2014/main" id="{B7A19B9A-F36A-41A6-BEE3-E2F6CCC871C3}"/>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0" name="Oval 9">
              <a:extLst>
                <a:ext uri="{FF2B5EF4-FFF2-40B4-BE49-F238E27FC236}">
                  <a16:creationId xmlns:a16="http://schemas.microsoft.com/office/drawing/2014/main" id="{358D163D-1FFB-451A-9B27-BD909F4E84A1}"/>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2453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3">
            <a:extLst>
              <a:ext uri="{FF2B5EF4-FFF2-40B4-BE49-F238E27FC236}">
                <a16:creationId xmlns:a16="http://schemas.microsoft.com/office/drawing/2014/main" id="{ADE96C6C-CF3A-4BF1-AB63-F30AA5F7F3CD}"/>
              </a:ext>
            </a:extLst>
          </p:cNvPr>
          <p:cNvSpPr>
            <a:spLocks noGrp="1"/>
          </p:cNvSpPr>
          <p:nvPr>
            <p:ph type="ftr" sz="quarter" idx="11"/>
          </p:nvPr>
        </p:nvSpPr>
        <p:spPr>
          <a:xfrm>
            <a:off x="3075614" y="6310311"/>
            <a:ext cx="5439736" cy="365125"/>
          </a:xfrm>
          <a:prstGeom prst="rect">
            <a:avLst/>
          </a:prstGeom>
        </p:spPr>
        <p:txBody>
          <a:bodyPr/>
          <a:lstStyle>
            <a:lvl1pPr>
              <a:defRPr sz="1300">
                <a:solidFill>
                  <a:schemeClr val="tx1">
                    <a:lumMod val="50000"/>
                    <a:lumOff val="50000"/>
                  </a:schemeClr>
                </a:solidFill>
                <a:latin typeface="Arial" panose="020B0604020202020204" pitchFamily="34" charset="0"/>
                <a:cs typeface="Arial" panose="020B0604020202020204" pitchFamily="34" charset="0"/>
              </a:defRPr>
            </a:lvl1pPr>
          </a:lstStyle>
          <a:p>
            <a:pPr algn="r"/>
            <a:r>
              <a:rPr lang="en-US" dirty="0"/>
              <a:t>Footer or page number use this space, right justify</a:t>
            </a:r>
          </a:p>
        </p:txBody>
      </p:sp>
    </p:spTree>
    <p:extLst>
      <p:ext uri="{BB962C8B-B14F-4D97-AF65-F5344CB8AC3E}">
        <p14:creationId xmlns:p14="http://schemas.microsoft.com/office/powerpoint/2010/main" val="1791073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315360"/>
            <a:ext cx="2949178" cy="3553627"/>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970394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3200">
                <a:solidFill>
                  <a:srgbClr val="69BC9E"/>
                </a:solidFill>
                <a:latin typeface="Franklin Gothic Medium" panose="020B060302010202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290194"/>
            <a:ext cx="2949178" cy="3578794"/>
          </a:xfrm>
          <a:prstGeom prst="rect">
            <a:avLst/>
          </a:prstGeo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Tree>
    <p:extLst>
      <p:ext uri="{BB962C8B-B14F-4D97-AF65-F5344CB8AC3E}">
        <p14:creationId xmlns:p14="http://schemas.microsoft.com/office/powerpoint/2010/main" val="2015319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98362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43E6D77C-0518-43FF-9176-A6F9585D0C7C}"/>
              </a:ext>
            </a:extLst>
          </p:cNvPr>
          <p:cNvGrpSpPr/>
          <p:nvPr userDrawn="1"/>
        </p:nvGrpSpPr>
        <p:grpSpPr>
          <a:xfrm>
            <a:off x="5742681" y="5956383"/>
            <a:ext cx="2149814" cy="748758"/>
            <a:chOff x="1" y="48984"/>
            <a:chExt cx="2001266" cy="718135"/>
          </a:xfrm>
        </p:grpSpPr>
        <p:pic>
          <p:nvPicPr>
            <p:cNvPr id="10" name="Picture 9">
              <a:extLst>
                <a:ext uri="{FF2B5EF4-FFF2-40B4-BE49-F238E27FC236}">
                  <a16:creationId xmlns:a16="http://schemas.microsoft.com/office/drawing/2014/main" id="{2E9E0108-1D85-432A-B455-BC494AE9B7E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1" name="Picture 10">
              <a:extLst>
                <a:ext uri="{FF2B5EF4-FFF2-40B4-BE49-F238E27FC236}">
                  <a16:creationId xmlns:a16="http://schemas.microsoft.com/office/drawing/2014/main" id="{7C01BB38-FF0F-483C-8781-0A96DF652A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
        <p:nvSpPr>
          <p:cNvPr id="12" name="Text Placeholder 2">
            <a:extLst>
              <a:ext uri="{FF2B5EF4-FFF2-40B4-BE49-F238E27FC236}">
                <a16:creationId xmlns:a16="http://schemas.microsoft.com/office/drawing/2014/main" id="{0B8C946C-DC01-483A-8A64-6B3B8B6D0DCF}"/>
              </a:ext>
            </a:extLst>
          </p:cNvPr>
          <p:cNvSpPr>
            <a:spLocks noGrp="1"/>
          </p:cNvSpPr>
          <p:nvPr>
            <p:ph type="body" sz="quarter" idx="11" hasCustomPrompt="1"/>
          </p:nvPr>
        </p:nvSpPr>
        <p:spPr>
          <a:xfrm>
            <a:off x="573130" y="4797027"/>
            <a:ext cx="8127406" cy="805343"/>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for presentation goes here</a:t>
            </a:r>
          </a:p>
        </p:txBody>
      </p:sp>
      <p:sp>
        <p:nvSpPr>
          <p:cNvPr id="13" name="Text Placeholder 4">
            <a:extLst>
              <a:ext uri="{FF2B5EF4-FFF2-40B4-BE49-F238E27FC236}">
                <a16:creationId xmlns:a16="http://schemas.microsoft.com/office/drawing/2014/main" id="{D980D520-F489-4D73-8CC4-952AE5ADC5EA}"/>
              </a:ext>
            </a:extLst>
          </p:cNvPr>
          <p:cNvSpPr>
            <a:spLocks noGrp="1"/>
          </p:cNvSpPr>
          <p:nvPr>
            <p:ph type="body" sz="quarter" idx="14" hasCustomPrompt="1"/>
          </p:nvPr>
        </p:nvSpPr>
        <p:spPr>
          <a:xfrm>
            <a:off x="573131" y="5602370"/>
            <a:ext cx="4699624" cy="887667"/>
          </a:xfrm>
          <a:prstGeom prst="rect">
            <a:avLst/>
          </a:prstGeom>
        </p:spPr>
        <p:txBody>
          <a:bodyPr/>
          <a:lstStyle>
            <a:lvl1pPr marL="0" marR="0" indent="0" defTabSz="914400" eaLnBrk="1" fontAlgn="auto" latinLnBrk="0" hangingPunct="1">
              <a:lnSpc>
                <a:spcPct val="100000"/>
              </a:lnSpc>
              <a:spcBef>
                <a:spcPts val="0"/>
              </a:spcBef>
              <a:spcAft>
                <a:spcPts val="0"/>
              </a:spcAft>
              <a:buClrTx/>
              <a:buSzTx/>
              <a:buFontTx/>
              <a:buNone/>
              <a:tabLst/>
              <a:defRPr sz="18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r>
              <a:rPr lang="en-US" dirty="0"/>
              <a:t>Name, Data for Impact</a:t>
            </a:r>
          </a:p>
          <a:p>
            <a:r>
              <a:rPr lang="en-US" dirty="0"/>
              <a:t>Meeting or event</a:t>
            </a:r>
          </a:p>
          <a:p>
            <a:r>
              <a:rPr lang="en-US" dirty="0"/>
              <a:t>Date</a:t>
            </a:r>
          </a:p>
        </p:txBody>
      </p:sp>
      <p:grpSp>
        <p:nvGrpSpPr>
          <p:cNvPr id="14" name="Group 13">
            <a:extLst>
              <a:ext uri="{FF2B5EF4-FFF2-40B4-BE49-F238E27FC236}">
                <a16:creationId xmlns:a16="http://schemas.microsoft.com/office/drawing/2014/main" id="{5902B989-B134-4B97-AD45-592A588273D0}"/>
              </a:ext>
            </a:extLst>
          </p:cNvPr>
          <p:cNvGrpSpPr/>
          <p:nvPr userDrawn="1"/>
        </p:nvGrpSpPr>
        <p:grpSpPr>
          <a:xfrm>
            <a:off x="0" y="1239998"/>
            <a:ext cx="6060419" cy="2947272"/>
            <a:chOff x="0" y="1239998"/>
            <a:chExt cx="6060419" cy="2947272"/>
          </a:xfrm>
        </p:grpSpPr>
        <p:grpSp>
          <p:nvGrpSpPr>
            <p:cNvPr id="4" name="Group 3">
              <a:extLst>
                <a:ext uri="{FF2B5EF4-FFF2-40B4-BE49-F238E27FC236}">
                  <a16:creationId xmlns:a16="http://schemas.microsoft.com/office/drawing/2014/main" id="{00F08213-9F49-453A-9461-49C9613C08C7}"/>
                </a:ext>
              </a:extLst>
            </p:cNvPr>
            <p:cNvGrpSpPr/>
            <p:nvPr userDrawn="1"/>
          </p:nvGrpSpPr>
          <p:grpSpPr>
            <a:xfrm>
              <a:off x="3113147" y="1239998"/>
              <a:ext cx="2947272" cy="2947272"/>
              <a:chOff x="3113147" y="1239998"/>
              <a:chExt cx="2947272" cy="2947272"/>
            </a:xfrm>
          </p:grpSpPr>
          <p:sp>
            <p:nvSpPr>
              <p:cNvPr id="2" name="Rectangle 1">
                <a:extLst>
                  <a:ext uri="{FF2B5EF4-FFF2-40B4-BE49-F238E27FC236}">
                    <a16:creationId xmlns:a16="http://schemas.microsoft.com/office/drawing/2014/main" id="{33C550F7-8802-49F0-9831-FA3261292C86}"/>
                  </a:ext>
                </a:extLst>
              </p:cNvPr>
              <p:cNvSpPr/>
              <p:nvPr userDrawn="1"/>
            </p:nvSpPr>
            <p:spPr>
              <a:xfrm>
                <a:off x="3113147" y="1239998"/>
                <a:ext cx="2947272" cy="2947272"/>
              </a:xfrm>
              <a:prstGeom prst="rect">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E4AB1678-1F80-403D-97B2-F530694064CD}"/>
                  </a:ext>
                </a:extLst>
              </p:cNvPr>
              <p:cNvSpPr/>
              <p:nvPr userDrawn="1"/>
            </p:nvSpPr>
            <p:spPr>
              <a:xfrm>
                <a:off x="3128779" y="1255630"/>
                <a:ext cx="2916009" cy="2916009"/>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cxnSp>
          <p:nvCxnSpPr>
            <p:cNvPr id="6" name="Straight Connector 5">
              <a:extLst>
                <a:ext uri="{FF2B5EF4-FFF2-40B4-BE49-F238E27FC236}">
                  <a16:creationId xmlns:a16="http://schemas.microsoft.com/office/drawing/2014/main" id="{0E00814E-2D53-4B48-ADDB-7CD60361BB3F}"/>
                </a:ext>
              </a:extLst>
            </p:cNvPr>
            <p:cNvCxnSpPr/>
            <p:nvPr userDrawn="1"/>
          </p:nvCxnSpPr>
          <p:spPr>
            <a:xfrm>
              <a:off x="0" y="2713634"/>
              <a:ext cx="4572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E7C63AE8-CF48-4135-A0C2-DA668EAEB7DC}"/>
                </a:ext>
              </a:extLst>
            </p:cNvPr>
            <p:cNvSpPr/>
            <p:nvPr userDrawn="1"/>
          </p:nvSpPr>
          <p:spPr>
            <a:xfrm>
              <a:off x="4510256" y="2637107"/>
              <a:ext cx="153054" cy="153054"/>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15" name="Picture 14" descr="A picture containing text, clipart, vector graphics, sign&#10;&#10;Description automatically generated">
            <a:extLst>
              <a:ext uri="{FF2B5EF4-FFF2-40B4-BE49-F238E27FC236}">
                <a16:creationId xmlns:a16="http://schemas.microsoft.com/office/drawing/2014/main" id="{DA04E40B-7111-46C2-88B2-0BDCC71F42F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80939" y="6132476"/>
            <a:ext cx="707520" cy="396572"/>
          </a:xfrm>
          <a:prstGeom prst="rect">
            <a:avLst/>
          </a:prstGeom>
        </p:spPr>
      </p:pic>
    </p:spTree>
    <p:extLst>
      <p:ext uri="{BB962C8B-B14F-4D97-AF65-F5344CB8AC3E}">
        <p14:creationId xmlns:p14="http://schemas.microsoft.com/office/powerpoint/2010/main" val="13808262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lvl1pPr>
              <a:defRPr sz="3600">
                <a:solidFill>
                  <a:srgbClr val="69BC9E"/>
                </a:solidFill>
                <a:latin typeface="Franklin Gothic Medium" panose="020B060302010202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a:prstGeom prst="rect">
            <a:avLst/>
          </a:prstGeo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185699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279931" y="3678693"/>
            <a:ext cx="9264068" cy="838196"/>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8" name="Text Placeholder 4">
            <a:extLst>
              <a:ext uri="{FF2B5EF4-FFF2-40B4-BE49-F238E27FC236}">
                <a16:creationId xmlns:a16="http://schemas.microsoft.com/office/drawing/2014/main" id="{39FD2566-4520-4F24-839C-6C444AD412F6}"/>
              </a:ext>
            </a:extLst>
          </p:cNvPr>
          <p:cNvSpPr>
            <a:spLocks noGrp="1"/>
          </p:cNvSpPr>
          <p:nvPr>
            <p:ph type="body" sz="quarter" idx="14" hasCustomPrompt="1"/>
          </p:nvPr>
        </p:nvSpPr>
        <p:spPr>
          <a:xfrm>
            <a:off x="279931" y="4636282"/>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9" name="Text Placeholder 4">
            <a:extLst>
              <a:ext uri="{FF2B5EF4-FFF2-40B4-BE49-F238E27FC236}">
                <a16:creationId xmlns:a16="http://schemas.microsoft.com/office/drawing/2014/main" id="{18650970-2460-49EF-8F07-1EA4CC914C2C}"/>
              </a:ext>
            </a:extLst>
          </p:cNvPr>
          <p:cNvSpPr>
            <a:spLocks noGrp="1"/>
          </p:cNvSpPr>
          <p:nvPr>
            <p:ph type="body" sz="quarter" idx="15" hasCustomPrompt="1"/>
          </p:nvPr>
        </p:nvSpPr>
        <p:spPr>
          <a:xfrm>
            <a:off x="3237345" y="4622157"/>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6170693" y="4615344"/>
            <a:ext cx="2669309" cy="2057393"/>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9147924" cy="3363985"/>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3291461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04838892-4354-4271-8CDC-1DEF1324DED2}"/>
              </a:ext>
            </a:extLst>
          </p:cNvPr>
          <p:cNvSpPr>
            <a:spLocks noGrp="1"/>
          </p:cNvSpPr>
          <p:nvPr>
            <p:ph type="body" sz="quarter" idx="11" hasCustomPrompt="1"/>
          </p:nvPr>
        </p:nvSpPr>
        <p:spPr>
          <a:xfrm>
            <a:off x="4118994" y="859872"/>
            <a:ext cx="4127383" cy="855678"/>
          </a:xfrm>
          <a:prstGeom prst="rect">
            <a:avLst/>
          </a:prstGeom>
        </p:spPr>
        <p:txBody>
          <a:bodyPr/>
          <a:lstStyle>
            <a:lvl1pPr marL="0" indent="0">
              <a:buNone/>
              <a:defRPr sz="34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sp>
        <p:nvSpPr>
          <p:cNvPr id="10" name="Text Placeholder 4">
            <a:extLst>
              <a:ext uri="{FF2B5EF4-FFF2-40B4-BE49-F238E27FC236}">
                <a16:creationId xmlns:a16="http://schemas.microsoft.com/office/drawing/2014/main" id="{88395AEE-10C9-4118-8810-24BC03B1B5EA}"/>
              </a:ext>
            </a:extLst>
          </p:cNvPr>
          <p:cNvSpPr>
            <a:spLocks noGrp="1"/>
          </p:cNvSpPr>
          <p:nvPr>
            <p:ph type="body" sz="quarter" idx="16" hasCustomPrompt="1"/>
          </p:nvPr>
        </p:nvSpPr>
        <p:spPr>
          <a:xfrm>
            <a:off x="4118994" y="1805032"/>
            <a:ext cx="3812797" cy="3287085"/>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1257300" indent="-342900">
              <a:buFont typeface="Arial" panose="020B0604020202020204" pitchFamily="34" charset="0"/>
              <a:buChar char="•"/>
              <a:defRPr>
                <a:latin typeface="Century Gothic" charset="0"/>
                <a:ea typeface="Arial" panose="020B0604020202020204" pitchFamily="34" charset="0"/>
                <a:cs typeface="Century Gothic" charset="0"/>
              </a:defRPr>
            </a:lvl3pPr>
            <a:lvl4pPr marL="1657350" indent="-285750">
              <a:buFont typeface="Arial" panose="020B0604020202020204" pitchFamily="34" charset="0"/>
              <a:buChar char="•"/>
              <a:defRPr>
                <a:latin typeface="Century Gothic" charset="0"/>
                <a:ea typeface="Arial" panose="020B0604020202020204" pitchFamily="34" charset="0"/>
                <a:cs typeface="Century Gothic" charset="0"/>
              </a:defRPr>
            </a:lvl4pPr>
            <a:lvl5pPr marL="2114550" indent="-285750">
              <a:buFont typeface="Arial" panose="020B0604020202020204" pitchFamily="34" charset="0"/>
              <a:buChar char="•"/>
              <a:defRPr>
                <a:latin typeface="Century Gothic" charset="0"/>
                <a:ea typeface="Arial" panose="020B0604020202020204" pitchFamily="34" charset="0"/>
                <a:cs typeface="Century Gothic" charset="0"/>
              </a:defRPr>
            </a:lvl5pPr>
          </a:lstStyle>
          <a:p>
            <a:pPr lvl="0"/>
            <a:r>
              <a:rPr lang="en-US" dirty="0"/>
              <a:t>Type text here</a:t>
            </a:r>
          </a:p>
          <a:p>
            <a:pPr lvl="1"/>
            <a:r>
              <a:rPr lang="en-US" dirty="0"/>
              <a:t>Type text here</a:t>
            </a:r>
          </a:p>
          <a:p>
            <a:pPr lvl="2"/>
            <a:r>
              <a:rPr lang="en-US" dirty="0"/>
              <a:t>Third level</a:t>
            </a:r>
          </a:p>
          <a:p>
            <a:pPr lvl="3"/>
            <a:r>
              <a:rPr lang="en-US" dirty="0"/>
              <a:t>Fourth level</a:t>
            </a:r>
          </a:p>
          <a:p>
            <a:pPr lvl="4"/>
            <a:r>
              <a:rPr lang="en-US" dirty="0"/>
              <a:t>Fifth level</a:t>
            </a:r>
          </a:p>
        </p:txBody>
      </p:sp>
      <p:sp>
        <p:nvSpPr>
          <p:cNvPr id="13" name="Picture Placeholder 7">
            <a:extLst>
              <a:ext uri="{FF2B5EF4-FFF2-40B4-BE49-F238E27FC236}">
                <a16:creationId xmlns:a16="http://schemas.microsoft.com/office/drawing/2014/main" id="{F237877E-E340-4D52-97B7-EF4032D9BE08}"/>
              </a:ext>
            </a:extLst>
          </p:cNvPr>
          <p:cNvSpPr>
            <a:spLocks noGrp="1"/>
          </p:cNvSpPr>
          <p:nvPr>
            <p:ph type="pic" sz="quarter" idx="10" hasCustomPrompt="1"/>
          </p:nvPr>
        </p:nvSpPr>
        <p:spPr>
          <a:xfrm>
            <a:off x="-3924" y="0"/>
            <a:ext cx="3556662" cy="6858000"/>
          </a:xfrm>
          <a:prstGeom prst="rect">
            <a:avLst/>
          </a:prstGeom>
          <a:solidFill>
            <a:schemeClr val="bg2"/>
          </a:solidFill>
        </p:spPr>
        <p:txBody>
          <a:bodyPr/>
          <a:lstStyle>
            <a:lvl1pPr marL="0" indent="0" algn="ctr">
              <a:buNone/>
              <a:defRPr/>
            </a:lvl1pPr>
          </a:lstStyle>
          <a:p>
            <a:br>
              <a:rPr lang="en-US" dirty="0"/>
            </a:br>
            <a:br>
              <a:rPr lang="en-US" dirty="0"/>
            </a:br>
            <a:br>
              <a:rPr lang="en-US" dirty="0"/>
            </a:br>
            <a:br>
              <a:rPr lang="en-US" dirty="0"/>
            </a:br>
            <a:br>
              <a:rPr lang="en-US" dirty="0"/>
            </a:br>
            <a:r>
              <a:rPr lang="en-US" dirty="0"/>
              <a:t>Right-click to add image or click icon </a:t>
            </a:r>
          </a:p>
        </p:txBody>
      </p:sp>
    </p:spTree>
    <p:extLst>
      <p:ext uri="{BB962C8B-B14F-4D97-AF65-F5344CB8AC3E}">
        <p14:creationId xmlns:p14="http://schemas.microsoft.com/office/powerpoint/2010/main" val="406174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dirty="0"/>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spTree>
    <p:extLst>
      <p:ext uri="{BB962C8B-B14F-4D97-AF65-F5344CB8AC3E}">
        <p14:creationId xmlns:p14="http://schemas.microsoft.com/office/powerpoint/2010/main" val="3741921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hasCustomPrompt="1"/>
          </p:nvPr>
        </p:nvSpPr>
        <p:spPr>
          <a:xfrm>
            <a:off x="-3924" y="0"/>
            <a:ext cx="9147924" cy="6858000"/>
          </a:xfrm>
          <a:prstGeom prst="rect">
            <a:avLst/>
          </a:prstGeom>
          <a:solidFill>
            <a:schemeClr val="bg2"/>
          </a:solidFill>
        </p:spPr>
        <p:txBody>
          <a:bodyPr/>
          <a:lstStyle>
            <a:lvl1pPr marL="0" indent="0" algn="r">
              <a:buNone/>
              <a:defRPr baseline="0"/>
            </a:lvl1pPr>
          </a:lstStyle>
          <a:p>
            <a:br>
              <a:rPr lang="en-US" dirty="0"/>
            </a:br>
            <a:br>
              <a:rPr lang="en-US" dirty="0"/>
            </a:br>
            <a:br>
              <a:rPr lang="en-US" dirty="0"/>
            </a:br>
            <a:br>
              <a:rPr lang="en-US" dirty="0"/>
            </a:br>
            <a:br>
              <a:rPr lang="en-US" dirty="0"/>
            </a:br>
            <a:r>
              <a:rPr lang="en-US" dirty="0"/>
              <a:t>                </a:t>
            </a:r>
          </a:p>
          <a:p>
            <a:endParaRPr lang="en-US" dirty="0"/>
          </a:p>
          <a:p>
            <a:r>
              <a:rPr lang="en-US" dirty="0"/>
              <a:t>     Right-click to   </a:t>
            </a:r>
          </a:p>
          <a:p>
            <a:r>
              <a:rPr lang="en-US" dirty="0"/>
              <a:t>add image </a:t>
            </a:r>
          </a:p>
          <a:p>
            <a:r>
              <a:rPr lang="en-US" dirty="0"/>
              <a:t>or click icon </a:t>
            </a:r>
          </a:p>
        </p:txBody>
      </p:sp>
      <p:sp>
        <p:nvSpPr>
          <p:cNvPr id="14" name="Rectangle 13">
            <a:extLst>
              <a:ext uri="{FF2B5EF4-FFF2-40B4-BE49-F238E27FC236}">
                <a16:creationId xmlns:a16="http://schemas.microsoft.com/office/drawing/2014/main" id="{E742FBFD-DED2-40CC-B387-62C6E60C33E3}"/>
              </a:ext>
            </a:extLst>
          </p:cNvPr>
          <p:cNvSpPr/>
          <p:nvPr userDrawn="1"/>
        </p:nvSpPr>
        <p:spPr>
          <a:xfrm>
            <a:off x="471055" y="1066800"/>
            <a:ext cx="4710545" cy="5638800"/>
          </a:xfrm>
          <a:prstGeom prst="rect">
            <a:avLst/>
          </a:prstGeom>
          <a:solidFill>
            <a:schemeClr val="bg1">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5" name="Text Placeholder 24">
            <a:extLst>
              <a:ext uri="{FF2B5EF4-FFF2-40B4-BE49-F238E27FC236}">
                <a16:creationId xmlns:a16="http://schemas.microsoft.com/office/drawing/2014/main" id="{DFE0BB00-971B-41B1-9DED-D3103E8250D9}"/>
              </a:ext>
            </a:extLst>
          </p:cNvPr>
          <p:cNvSpPr>
            <a:spLocks noGrp="1"/>
          </p:cNvSpPr>
          <p:nvPr>
            <p:ph type="body" sz="quarter" idx="11" hasCustomPrompt="1"/>
          </p:nvPr>
        </p:nvSpPr>
        <p:spPr>
          <a:xfrm>
            <a:off x="863599" y="1279286"/>
            <a:ext cx="4002015" cy="1540114"/>
          </a:xfrm>
          <a:prstGeom prst="rect">
            <a:avLst/>
          </a:prstGeom>
          <a:noFill/>
          <a:ln>
            <a:noFill/>
          </a:ln>
        </p:spPr>
        <p:txBody>
          <a:bodyPr/>
          <a:lstStyle>
            <a:lvl1pPr marL="0" marR="0" indent="0" defTabSz="914400" eaLnBrk="1" fontAlgn="auto" latinLnBrk="0" hangingPunct="1">
              <a:lnSpc>
                <a:spcPts val="3000"/>
              </a:lnSpc>
              <a:spcBef>
                <a:spcPts val="0"/>
              </a:spcBef>
              <a:spcAft>
                <a:spcPts val="0"/>
              </a:spcAft>
              <a:buClrTx/>
              <a:buSzTx/>
              <a:buFontTx/>
              <a:buNone/>
              <a:tabLst/>
              <a:defRPr sz="28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Title text needed</a:t>
            </a:r>
          </a:p>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over a full-frame photo</a:t>
            </a:r>
          </a:p>
          <a:p>
            <a:pPr lvl="0"/>
            <a:endParaRPr lang="en-US" dirty="0"/>
          </a:p>
        </p:txBody>
      </p:sp>
      <p:sp>
        <p:nvSpPr>
          <p:cNvPr id="16" name="Text Placeholder 4">
            <a:extLst>
              <a:ext uri="{FF2B5EF4-FFF2-40B4-BE49-F238E27FC236}">
                <a16:creationId xmlns:a16="http://schemas.microsoft.com/office/drawing/2014/main" id="{C09796EA-028A-4163-99CD-81F4F66D2D06}"/>
              </a:ext>
            </a:extLst>
          </p:cNvPr>
          <p:cNvSpPr>
            <a:spLocks noGrp="1"/>
          </p:cNvSpPr>
          <p:nvPr>
            <p:ph type="body" sz="quarter" idx="15" hasCustomPrompt="1"/>
          </p:nvPr>
        </p:nvSpPr>
        <p:spPr>
          <a:xfrm>
            <a:off x="863600" y="2743200"/>
            <a:ext cx="3925455"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7" name="Group 16">
            <a:extLst>
              <a:ext uri="{FF2B5EF4-FFF2-40B4-BE49-F238E27FC236}">
                <a16:creationId xmlns:a16="http://schemas.microsoft.com/office/drawing/2014/main" id="{64E8B11B-3572-4F91-B33D-4D5CE21647D6}"/>
              </a:ext>
            </a:extLst>
          </p:cNvPr>
          <p:cNvGrpSpPr/>
          <p:nvPr userDrawn="1"/>
        </p:nvGrpSpPr>
        <p:grpSpPr>
          <a:xfrm>
            <a:off x="2582421" y="821300"/>
            <a:ext cx="487813" cy="453897"/>
            <a:chOff x="8176581" y="406764"/>
            <a:chExt cx="538212" cy="515967"/>
          </a:xfrm>
        </p:grpSpPr>
        <p:sp>
          <p:nvSpPr>
            <p:cNvPr id="18" name="Rectangle 17">
              <a:extLst>
                <a:ext uri="{FF2B5EF4-FFF2-40B4-BE49-F238E27FC236}">
                  <a16:creationId xmlns:a16="http://schemas.microsoft.com/office/drawing/2014/main" id="{1AA24B45-B3A1-49B4-8869-BF385EE35CFB}"/>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9" name="Oval 18">
              <a:extLst>
                <a:ext uri="{FF2B5EF4-FFF2-40B4-BE49-F238E27FC236}">
                  <a16:creationId xmlns:a16="http://schemas.microsoft.com/office/drawing/2014/main" id="{91FF198D-1B11-43E2-90C9-705FADE7E55E}"/>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928458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20" name="Picture Placeholder 7">
            <a:extLst>
              <a:ext uri="{FF2B5EF4-FFF2-40B4-BE49-F238E27FC236}">
                <a16:creationId xmlns:a16="http://schemas.microsoft.com/office/drawing/2014/main" id="{ACE4E84E-717D-4A8C-9754-2C89E778ACD1}"/>
              </a:ext>
            </a:extLst>
          </p:cNvPr>
          <p:cNvSpPr>
            <a:spLocks noGrp="1"/>
          </p:cNvSpPr>
          <p:nvPr>
            <p:ph type="pic" sz="quarter" idx="10"/>
          </p:nvPr>
        </p:nvSpPr>
        <p:spPr>
          <a:xfrm>
            <a:off x="-3924" y="0"/>
            <a:ext cx="9147924" cy="6858000"/>
          </a:xfrm>
          <a:prstGeom prst="rect">
            <a:avLst/>
          </a:prstGeom>
          <a:solidFill>
            <a:schemeClr val="bg2"/>
          </a:solidFill>
        </p:spPr>
        <p:txBody>
          <a:bodyPr/>
          <a:lstStyle>
            <a:lvl1pPr marL="0" indent="0" algn="r">
              <a:buNone/>
              <a:defRPr baseline="0"/>
            </a:lvl1pPr>
          </a:lstStyle>
          <a:p>
            <a:endParaRPr lang="en-US" dirty="0"/>
          </a:p>
          <a:p>
            <a:r>
              <a:rPr lang="en-US" dirty="0"/>
              <a:t>     Right-click to   </a:t>
            </a:r>
          </a:p>
          <a:p>
            <a:r>
              <a:rPr lang="en-US" dirty="0"/>
              <a:t>add image </a:t>
            </a:r>
          </a:p>
          <a:p>
            <a:r>
              <a:rPr lang="en-US" dirty="0"/>
              <a:t>or click icon </a:t>
            </a:r>
          </a:p>
        </p:txBody>
      </p:sp>
      <p:sp>
        <p:nvSpPr>
          <p:cNvPr id="9" name="Rectangle 8">
            <a:extLst>
              <a:ext uri="{FF2B5EF4-FFF2-40B4-BE49-F238E27FC236}">
                <a16:creationId xmlns:a16="http://schemas.microsoft.com/office/drawing/2014/main" id="{CED5F52A-2FD4-4697-A74F-2E13C057A141}"/>
              </a:ext>
            </a:extLst>
          </p:cNvPr>
          <p:cNvSpPr/>
          <p:nvPr userDrawn="1"/>
        </p:nvSpPr>
        <p:spPr>
          <a:xfrm>
            <a:off x="390088" y="364921"/>
            <a:ext cx="8321879" cy="605265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Text Placeholder 24">
            <a:extLst>
              <a:ext uri="{FF2B5EF4-FFF2-40B4-BE49-F238E27FC236}">
                <a16:creationId xmlns:a16="http://schemas.microsoft.com/office/drawing/2014/main" id="{A3B059C0-2071-4AF4-A096-B729BFD0845B}"/>
              </a:ext>
            </a:extLst>
          </p:cNvPr>
          <p:cNvSpPr>
            <a:spLocks noGrp="1"/>
          </p:cNvSpPr>
          <p:nvPr>
            <p:ph type="body" sz="quarter" idx="16" hasCustomPrompt="1"/>
          </p:nvPr>
        </p:nvSpPr>
        <p:spPr>
          <a:xfrm>
            <a:off x="732768" y="906875"/>
            <a:ext cx="8164945" cy="778114"/>
          </a:xfrm>
          <a:prstGeom prst="rect">
            <a:avLst/>
          </a:prstGeom>
          <a:noFill/>
          <a:ln>
            <a:noFill/>
          </a:ln>
        </p:spPr>
        <p:txBody>
          <a:bodyPr/>
          <a:lstStyle>
            <a:lvl1pPr marL="0" marR="0" indent="0" defTabSz="914400" eaLnBrk="1" fontAlgn="auto" latinLnBrk="0" hangingPunct="1">
              <a:lnSpc>
                <a:spcPct val="100000"/>
              </a:lnSpc>
              <a:spcBef>
                <a:spcPts val="0"/>
              </a:spcBef>
              <a:spcAft>
                <a:spcPts val="0"/>
              </a:spcAft>
              <a:buClrTx/>
              <a:buSzTx/>
              <a:buFontTx/>
              <a:buNone/>
              <a:tabLst/>
              <a:defRPr sz="3200">
                <a:solidFill>
                  <a:srgbClr val="AB2472"/>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tabLst/>
              <a:defRPr/>
            </a:pPr>
            <a:r>
              <a:rPr lang="en-US" sz="2800" b="1" kern="0" dirty="0">
                <a:solidFill>
                  <a:srgbClr val="69BC9E"/>
                </a:solidFill>
                <a:latin typeface="Franklin Gothic Medium" panose="020B0603020102020204" pitchFamily="34" charset="0"/>
              </a:rPr>
              <a:t>Text needed over a full-frame photo</a:t>
            </a:r>
          </a:p>
          <a:p>
            <a:pPr lvl="0"/>
            <a:endParaRPr lang="en-US" dirty="0"/>
          </a:p>
        </p:txBody>
      </p:sp>
      <p:sp>
        <p:nvSpPr>
          <p:cNvPr id="11" name="Text Placeholder 4">
            <a:extLst>
              <a:ext uri="{FF2B5EF4-FFF2-40B4-BE49-F238E27FC236}">
                <a16:creationId xmlns:a16="http://schemas.microsoft.com/office/drawing/2014/main" id="{4A39DCF1-E75D-44BC-9736-CF37F33DD952}"/>
              </a:ext>
            </a:extLst>
          </p:cNvPr>
          <p:cNvSpPr>
            <a:spLocks noGrp="1"/>
          </p:cNvSpPr>
          <p:nvPr>
            <p:ph type="body" sz="quarter" idx="14" hasCustomPrompt="1"/>
          </p:nvPr>
        </p:nvSpPr>
        <p:spPr>
          <a:xfrm>
            <a:off x="754689" y="2038525"/>
            <a:ext cx="7223242" cy="3581400"/>
          </a:xfrm>
          <a:prstGeom prst="rect">
            <a:avLst/>
          </a:prstGeom>
        </p:spPr>
        <p:txBody>
          <a:bodyPr/>
          <a:lstStyle>
            <a:lvl1pPr>
              <a:defRPr sz="2400">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1800">
                <a:latin typeface="Century Gothic" charset="0"/>
                <a:ea typeface="Arial" panose="020B0604020202020204" pitchFamily="34" charset="0"/>
                <a:cs typeface="Century Gothic" charset="0"/>
              </a:defRPr>
            </a:lvl2pPr>
            <a:lvl3pPr marL="914400" indent="0">
              <a:buFont typeface="Arial" panose="020B0604020202020204" pitchFamily="34" charset="0"/>
              <a:buNone/>
              <a:defRPr>
                <a:latin typeface="Century Gothic" charset="0"/>
                <a:ea typeface="Arial" panose="020B0604020202020204" pitchFamily="34" charset="0"/>
                <a:cs typeface="Century Gothic" charset="0"/>
              </a:defRPr>
            </a:lvl3pPr>
            <a:lvl4pPr marL="1371600" indent="0">
              <a:buFont typeface="Arial" panose="020B0604020202020204" pitchFamily="34" charset="0"/>
              <a:buNone/>
              <a:defRPr>
                <a:latin typeface="Century Gothic" charset="0"/>
                <a:ea typeface="Arial" panose="020B0604020202020204" pitchFamily="34" charset="0"/>
                <a:cs typeface="Century Gothic" charset="0"/>
              </a:defRPr>
            </a:lvl4pPr>
            <a:lvl5pPr marL="1828800" indent="0">
              <a:buFont typeface="Arial" panose="020B0604020202020204" pitchFamily="34" charset="0"/>
              <a:buNone/>
              <a:defRPr>
                <a:latin typeface="Century Gothic" charset="0"/>
                <a:ea typeface="Arial" panose="020B0604020202020204" pitchFamily="34" charset="0"/>
                <a:cs typeface="Century Gothic" charset="0"/>
              </a:defRPr>
            </a:lvl5pPr>
          </a:lstStyle>
          <a:p>
            <a:pPr lvl="0"/>
            <a:r>
              <a:rPr lang="en-US" dirty="0"/>
              <a:t>Type text here—resize text or transparency boxes as needed</a:t>
            </a:r>
          </a:p>
          <a:p>
            <a:pPr lvl="0"/>
            <a:endParaRPr lang="en-US" dirty="0"/>
          </a:p>
          <a:p>
            <a:pPr lvl="0"/>
            <a:endParaRPr lang="en-US" dirty="0"/>
          </a:p>
          <a:p>
            <a:pPr lvl="0"/>
            <a:r>
              <a:rPr lang="en-US" dirty="0"/>
              <a:t>Right-click on image to change picture, from a file, browse to find your image—do not use this image</a:t>
            </a:r>
          </a:p>
        </p:txBody>
      </p:sp>
      <p:grpSp>
        <p:nvGrpSpPr>
          <p:cNvPr id="12" name="Group 11">
            <a:extLst>
              <a:ext uri="{FF2B5EF4-FFF2-40B4-BE49-F238E27FC236}">
                <a16:creationId xmlns:a16="http://schemas.microsoft.com/office/drawing/2014/main" id="{B42C7F68-F4FC-4032-A000-05A1E06E547F}"/>
              </a:ext>
            </a:extLst>
          </p:cNvPr>
          <p:cNvGrpSpPr/>
          <p:nvPr userDrawn="1"/>
        </p:nvGrpSpPr>
        <p:grpSpPr>
          <a:xfrm>
            <a:off x="4332177" y="166521"/>
            <a:ext cx="487813" cy="453897"/>
            <a:chOff x="8176581" y="406764"/>
            <a:chExt cx="538212" cy="515967"/>
          </a:xfrm>
        </p:grpSpPr>
        <p:sp>
          <p:nvSpPr>
            <p:cNvPr id="13" name="Rectangle 12">
              <a:extLst>
                <a:ext uri="{FF2B5EF4-FFF2-40B4-BE49-F238E27FC236}">
                  <a16:creationId xmlns:a16="http://schemas.microsoft.com/office/drawing/2014/main" id="{DD63B3D6-548F-4341-B5B7-ABF97A577822}"/>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1" name="Oval 20">
              <a:extLst>
                <a:ext uri="{FF2B5EF4-FFF2-40B4-BE49-F238E27FC236}">
                  <a16:creationId xmlns:a16="http://schemas.microsoft.com/office/drawing/2014/main" id="{A33A6FFF-1B78-4060-83C4-0438D7E12722}"/>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3246569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sp>
        <p:nvSpPr>
          <p:cNvPr id="14" name="Text Placeholder 4">
            <a:extLst>
              <a:ext uri="{FF2B5EF4-FFF2-40B4-BE49-F238E27FC236}">
                <a16:creationId xmlns:a16="http://schemas.microsoft.com/office/drawing/2014/main" id="{3D73DD4E-516B-4669-AB88-20704A8FEE61}"/>
              </a:ext>
            </a:extLst>
          </p:cNvPr>
          <p:cNvSpPr>
            <a:spLocks noGrp="1"/>
          </p:cNvSpPr>
          <p:nvPr>
            <p:ph type="body" sz="quarter" idx="12" hasCustomPrompt="1"/>
          </p:nvPr>
        </p:nvSpPr>
        <p:spPr>
          <a:xfrm>
            <a:off x="486095" y="1712053"/>
            <a:ext cx="7025440" cy="28575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buFont typeface="Arial" panose="020B0604020202020204" pitchFamily="34" charset="0"/>
              <a:buChar char="•"/>
              <a:defRPr sz="2400" baseline="0">
                <a:latin typeface="Arial" panose="020B0604020202020204" pitchFamily="34" charset="0"/>
                <a:ea typeface="Arial" panose="020B0604020202020204" pitchFamily="34" charset="0"/>
                <a:cs typeface="Arial" panose="020B0604020202020204" pitchFamily="34" charset="0"/>
              </a:defRPr>
            </a:lvl2pPr>
            <a:lvl3pPr marL="1200150" indent="-285750">
              <a:buFont typeface="Arial" panose="020B0604020202020204" pitchFamily="34" charset="0"/>
              <a:buChar char="•"/>
              <a:defRPr>
                <a:latin typeface="Arial" panose="020B0604020202020204" pitchFamily="34" charset="0"/>
                <a:ea typeface="Arial" panose="020B0604020202020204" pitchFamily="34" charset="0"/>
                <a:cs typeface="Arial" panose="020B0604020202020204" pitchFamily="34" charset="0"/>
              </a:defRPr>
            </a:lvl3pPr>
          </a:lstStyle>
          <a:p>
            <a:pPr lvl="0"/>
            <a:r>
              <a:rPr lang="en-US" dirty="0"/>
              <a:t>Point number 1</a:t>
            </a:r>
          </a:p>
          <a:p>
            <a:pPr lvl="1"/>
            <a:r>
              <a:rPr lang="en-US" dirty="0"/>
              <a:t>Information about point number 1</a:t>
            </a:r>
          </a:p>
          <a:p>
            <a:pPr lvl="2"/>
            <a:r>
              <a:rPr lang="en-US" dirty="0"/>
              <a:t>Information about point number 1</a:t>
            </a:r>
            <a:br>
              <a:rPr lang="en-US" dirty="0"/>
            </a:br>
            <a:endParaRPr lang="en-US" dirty="0"/>
          </a:p>
          <a:p>
            <a:pPr lvl="0"/>
            <a:r>
              <a:rPr lang="en-US" dirty="0"/>
              <a:t>Point number 2</a:t>
            </a:r>
          </a:p>
          <a:p>
            <a:pPr lvl="1"/>
            <a:r>
              <a:rPr lang="en-US" dirty="0"/>
              <a:t>Information about point number 2</a:t>
            </a:r>
          </a:p>
          <a:p>
            <a:pPr lvl="2"/>
            <a:r>
              <a:rPr lang="en-US" dirty="0"/>
              <a:t>Information about point number 2</a:t>
            </a:r>
          </a:p>
          <a:p>
            <a:pPr lvl="2"/>
            <a:endParaRPr lang="en-US" dirty="0"/>
          </a:p>
        </p:txBody>
      </p:sp>
      <p:sp>
        <p:nvSpPr>
          <p:cNvPr id="15" name="Text Placeholder 24">
            <a:extLst>
              <a:ext uri="{FF2B5EF4-FFF2-40B4-BE49-F238E27FC236}">
                <a16:creationId xmlns:a16="http://schemas.microsoft.com/office/drawing/2014/main" id="{B07012FF-9C8E-4786-9884-630266A463E1}"/>
              </a:ext>
            </a:extLst>
          </p:cNvPr>
          <p:cNvSpPr>
            <a:spLocks noGrp="1"/>
          </p:cNvSpPr>
          <p:nvPr>
            <p:ph type="body" sz="quarter" idx="11" hasCustomPrompt="1"/>
          </p:nvPr>
        </p:nvSpPr>
        <p:spPr>
          <a:xfrm>
            <a:off x="486095" y="784335"/>
            <a:ext cx="6830291" cy="837214"/>
          </a:xfrm>
          <a:prstGeom prst="rect">
            <a:avLst/>
          </a:prstGeom>
          <a:noFill/>
          <a:ln>
            <a:noFill/>
          </a:ln>
        </p:spPr>
        <p:txBody>
          <a:bodyPr/>
          <a:lstStyle>
            <a:lvl1pPr marL="0" indent="0">
              <a:buNone/>
              <a:defRPr sz="3400" b="1">
                <a:solidFill>
                  <a:srgbClr val="F2A13E"/>
                </a:solidFill>
                <a:latin typeface="Franklin Gothic Medium" panose="020B0603020102020204" pitchFamily="34" charset="0"/>
                <a:ea typeface="Franklin Gothic Medium" panose="020B0603020102020204" pitchFamily="34" charset="0"/>
                <a:cs typeface="Arial" panose="020B0604020202020204" pitchFamily="34" charset="0"/>
              </a:defRPr>
            </a:lvl1pPr>
          </a:lstStyle>
          <a:p>
            <a:pPr lvl="0"/>
            <a:r>
              <a:rPr lang="en-US" dirty="0"/>
              <a:t>Title goes here</a:t>
            </a:r>
          </a:p>
        </p:txBody>
      </p:sp>
      <p:cxnSp>
        <p:nvCxnSpPr>
          <p:cNvPr id="17" name="Straight Connector 16">
            <a:extLst>
              <a:ext uri="{FF2B5EF4-FFF2-40B4-BE49-F238E27FC236}">
                <a16:creationId xmlns:a16="http://schemas.microsoft.com/office/drawing/2014/main" id="{79A696C0-855D-45D6-B1C7-C0FACE5E0A78}"/>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17112F71-6DD0-4780-9CE6-97BB6D9371F0}"/>
              </a:ext>
            </a:extLst>
          </p:cNvPr>
          <p:cNvGrpSpPr/>
          <p:nvPr userDrawn="1"/>
        </p:nvGrpSpPr>
        <p:grpSpPr>
          <a:xfrm>
            <a:off x="4328094" y="193628"/>
            <a:ext cx="487813" cy="453897"/>
            <a:chOff x="8176581" y="406764"/>
            <a:chExt cx="538212" cy="515967"/>
          </a:xfrm>
        </p:grpSpPr>
        <p:sp>
          <p:nvSpPr>
            <p:cNvPr id="19" name="Rectangle 18">
              <a:extLst>
                <a:ext uri="{FF2B5EF4-FFF2-40B4-BE49-F238E27FC236}">
                  <a16:creationId xmlns:a16="http://schemas.microsoft.com/office/drawing/2014/main" id="{EAB256B6-2B37-4695-99BA-1844145CE897}"/>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22" name="Oval 21">
              <a:extLst>
                <a:ext uri="{FF2B5EF4-FFF2-40B4-BE49-F238E27FC236}">
                  <a16:creationId xmlns:a16="http://schemas.microsoft.com/office/drawing/2014/main" id="{CB9EACC0-FAE4-4B2D-9331-D22EE1E5BDA3}"/>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061729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Picture Placeholder 3">
            <a:extLst>
              <a:ext uri="{FF2B5EF4-FFF2-40B4-BE49-F238E27FC236}">
                <a16:creationId xmlns:a16="http://schemas.microsoft.com/office/drawing/2014/main" id="{3374D15B-2C75-46F2-B01D-3403DF62C2FC}"/>
              </a:ext>
            </a:extLst>
          </p:cNvPr>
          <p:cNvSpPr>
            <a:spLocks noGrp="1"/>
          </p:cNvSpPr>
          <p:nvPr>
            <p:ph type="pic" sz="quarter" idx="12" hasCustomPrompt="1"/>
          </p:nvPr>
        </p:nvSpPr>
        <p:spPr>
          <a:xfrm>
            <a:off x="442329" y="2076276"/>
            <a:ext cx="3949308" cy="3882006"/>
          </a:xfrm>
          <a:prstGeom prst="rect">
            <a:avLst/>
          </a:prstGeom>
        </p:spPr>
        <p:txBody>
          <a:bodyPr/>
          <a:lstStyle>
            <a:lvl1pPr>
              <a:defRPr/>
            </a:lvl1pPr>
          </a:lstStyle>
          <a:p>
            <a:r>
              <a:rPr lang="en-US" dirty="0"/>
              <a:t>Click icon to add picture or chart</a:t>
            </a:r>
          </a:p>
        </p:txBody>
      </p:sp>
      <p:sp>
        <p:nvSpPr>
          <p:cNvPr id="9" name="Picture Placeholder 6">
            <a:extLst>
              <a:ext uri="{FF2B5EF4-FFF2-40B4-BE49-F238E27FC236}">
                <a16:creationId xmlns:a16="http://schemas.microsoft.com/office/drawing/2014/main" id="{81D357D0-731E-489C-889B-9728CECB741A}"/>
              </a:ext>
            </a:extLst>
          </p:cNvPr>
          <p:cNvSpPr>
            <a:spLocks noGrp="1"/>
          </p:cNvSpPr>
          <p:nvPr>
            <p:ph type="pic" sz="quarter" idx="13" hasCustomPrompt="1"/>
          </p:nvPr>
        </p:nvSpPr>
        <p:spPr>
          <a:xfrm>
            <a:off x="4905269" y="2076274"/>
            <a:ext cx="3844448" cy="3882007"/>
          </a:xfrm>
          <a:prstGeom prst="rect">
            <a:avLst/>
          </a:prstGeom>
        </p:spPr>
        <p:txBody>
          <a:bodyPr/>
          <a:lstStyle>
            <a:lvl1pPr>
              <a:defRPr/>
            </a:lvl1pPr>
          </a:lstStyle>
          <a:p>
            <a:r>
              <a:rPr lang="en-US" dirty="0"/>
              <a:t>Click icon to add picture or chart</a:t>
            </a:r>
          </a:p>
        </p:txBody>
      </p:sp>
      <p:sp>
        <p:nvSpPr>
          <p:cNvPr id="10" name="Text Placeholder 24">
            <a:extLst>
              <a:ext uri="{FF2B5EF4-FFF2-40B4-BE49-F238E27FC236}">
                <a16:creationId xmlns:a16="http://schemas.microsoft.com/office/drawing/2014/main" id="{E664D866-11CD-4272-8D5E-73321B3BB668}"/>
              </a:ext>
            </a:extLst>
          </p:cNvPr>
          <p:cNvSpPr>
            <a:spLocks noGrp="1"/>
          </p:cNvSpPr>
          <p:nvPr>
            <p:ph type="body" sz="quarter" idx="11" hasCustomPrompt="1"/>
          </p:nvPr>
        </p:nvSpPr>
        <p:spPr>
          <a:xfrm>
            <a:off x="442329" y="872313"/>
            <a:ext cx="6830291" cy="837214"/>
          </a:xfrm>
          <a:prstGeom prst="rect">
            <a:avLst/>
          </a:prstGeom>
        </p:spPr>
        <p:txBody>
          <a:bodyPr/>
          <a:lstStyle>
            <a:lvl1pPr marL="0" indent="0">
              <a:buNone/>
              <a:defRPr sz="3400" b="1">
                <a:solidFill>
                  <a:srgbClr val="F2A13E"/>
                </a:solidFill>
                <a:latin typeface="Arial" panose="020B0604020202020204" pitchFamily="34" charset="0"/>
                <a:ea typeface="Arial" panose="020B0604020202020204" pitchFamily="34" charset="0"/>
                <a:cs typeface="Arial" panose="020B0604020202020204" pitchFamily="34" charset="0"/>
              </a:defRPr>
            </a:lvl1pPr>
          </a:lstStyle>
          <a:p>
            <a:pPr lvl="0"/>
            <a:r>
              <a:rPr lang="en-US" dirty="0"/>
              <a:t>Title goes here</a:t>
            </a:r>
          </a:p>
        </p:txBody>
      </p:sp>
      <p:cxnSp>
        <p:nvCxnSpPr>
          <p:cNvPr id="11" name="Straight Connector 10">
            <a:extLst>
              <a:ext uri="{FF2B5EF4-FFF2-40B4-BE49-F238E27FC236}">
                <a16:creationId xmlns:a16="http://schemas.microsoft.com/office/drawing/2014/main" id="{7D9A96FF-FF96-42DB-90FB-76EF8E71BF22}"/>
              </a:ext>
            </a:extLst>
          </p:cNvPr>
          <p:cNvCxnSpPr>
            <a:cxnSpLocks/>
          </p:cNvCxnSpPr>
          <p:nvPr userDrawn="1"/>
        </p:nvCxnSpPr>
        <p:spPr>
          <a:xfrm>
            <a:off x="0" y="420576"/>
            <a:ext cx="9144000"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FD15B982-3E7F-4317-9690-E6A040DD6A2D}"/>
              </a:ext>
            </a:extLst>
          </p:cNvPr>
          <p:cNvGrpSpPr/>
          <p:nvPr userDrawn="1"/>
        </p:nvGrpSpPr>
        <p:grpSpPr>
          <a:xfrm>
            <a:off x="4328094" y="193628"/>
            <a:ext cx="487813" cy="453897"/>
            <a:chOff x="8176581" y="406764"/>
            <a:chExt cx="538212" cy="515967"/>
          </a:xfrm>
        </p:grpSpPr>
        <p:sp>
          <p:nvSpPr>
            <p:cNvPr id="13" name="Rectangle 12">
              <a:extLst>
                <a:ext uri="{FF2B5EF4-FFF2-40B4-BE49-F238E27FC236}">
                  <a16:creationId xmlns:a16="http://schemas.microsoft.com/office/drawing/2014/main" id="{3B184D37-EBC2-4E97-A464-5BC4855D6CBC}"/>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n w="9525">
                  <a:solidFill>
                    <a:schemeClr val="tx1"/>
                  </a:solidFill>
                </a:ln>
              </a:endParaRPr>
            </a:p>
          </p:txBody>
        </p:sp>
        <p:sp>
          <p:nvSpPr>
            <p:cNvPr id="14" name="Oval 13">
              <a:extLst>
                <a:ext uri="{FF2B5EF4-FFF2-40B4-BE49-F238E27FC236}">
                  <a16:creationId xmlns:a16="http://schemas.microsoft.com/office/drawing/2014/main" id="{B0F7911B-E999-4EBE-A67B-6D0F41845146}"/>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Tree>
    <p:extLst>
      <p:ext uri="{BB962C8B-B14F-4D97-AF65-F5344CB8AC3E}">
        <p14:creationId xmlns:p14="http://schemas.microsoft.com/office/powerpoint/2010/main" val="153143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5767926"/>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2" r:id="rId3"/>
    <p:sldLayoutId id="2147483676" r:id="rId4"/>
    <p:sldLayoutId id="2147483663" r:id="rId5"/>
    <p:sldLayoutId id="2147483672" r:id="rId6"/>
    <p:sldLayoutId id="2147483673" r:id="rId7"/>
    <p:sldLayoutId id="2147483674" r:id="rId8"/>
    <p:sldLayoutId id="2147483664" r:id="rId9"/>
    <p:sldLayoutId id="2147483675" r:id="rId10"/>
    <p:sldLayoutId id="2147483677" r:id="rId11"/>
    <p:sldLayoutId id="2147483678" r:id="rId12"/>
    <p:sldLayoutId id="2147483679" r:id="rId13"/>
    <p:sldLayoutId id="2147483665" r:id="rId14"/>
    <p:sldLayoutId id="2147483666" r:id="rId15"/>
    <p:sldLayoutId id="2147483667" r:id="rId16"/>
    <p:sldLayoutId id="2147483668" r:id="rId17"/>
    <p:sldLayoutId id="2147483669" r:id="rId18"/>
    <p:sldLayoutId id="2147483670" r:id="rId19"/>
    <p:sldLayoutId id="2147483671" r:id="rId2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5705D0D-D025-434C-8021-6EB57C5735C3}"/>
              </a:ext>
            </a:extLst>
          </p:cNvPr>
          <p:cNvSpPr>
            <a:spLocks noGrp="1"/>
          </p:cNvSpPr>
          <p:nvPr>
            <p:ph type="body" sz="quarter" idx="11"/>
          </p:nvPr>
        </p:nvSpPr>
        <p:spPr>
          <a:xfrm>
            <a:off x="573131" y="4655710"/>
            <a:ext cx="8127406" cy="805343"/>
          </a:xfrm>
        </p:spPr>
        <p:txBody>
          <a:bodyPr/>
          <a:lstStyle/>
          <a:p>
            <a:r>
              <a:rPr lang="en-US" dirty="0"/>
              <a:t>Identification and Selection of Indicators for Data Quality Verification</a:t>
            </a:r>
          </a:p>
        </p:txBody>
      </p:sp>
      <p:sp>
        <p:nvSpPr>
          <p:cNvPr id="3" name="Text Placeholder 2">
            <a:extLst>
              <a:ext uri="{FF2B5EF4-FFF2-40B4-BE49-F238E27FC236}">
                <a16:creationId xmlns:a16="http://schemas.microsoft.com/office/drawing/2014/main" id="{46CEE66E-5E00-4072-915B-BC9F1E3B2283}"/>
              </a:ext>
            </a:extLst>
          </p:cNvPr>
          <p:cNvSpPr>
            <a:spLocks noGrp="1"/>
          </p:cNvSpPr>
          <p:nvPr>
            <p:ph type="body" sz="quarter" idx="14"/>
          </p:nvPr>
        </p:nvSpPr>
        <p:spPr>
          <a:xfrm>
            <a:off x="573131" y="5602370"/>
            <a:ext cx="5843368" cy="1026049"/>
          </a:xfrm>
        </p:spPr>
        <p:txBody>
          <a:bodyPr/>
          <a:lstStyle/>
          <a:p>
            <a:r>
              <a:rPr lang="en-US" dirty="0"/>
              <a:t>Name, Data for Impact</a:t>
            </a:r>
          </a:p>
          <a:p>
            <a:r>
              <a:rPr lang="en-US" dirty="0"/>
              <a:t>Meeting or event</a:t>
            </a:r>
          </a:p>
          <a:p>
            <a:r>
              <a:rPr lang="en-US" dirty="0"/>
              <a:t>Date</a:t>
            </a:r>
          </a:p>
        </p:txBody>
      </p:sp>
    </p:spTree>
    <p:extLst>
      <p:ext uri="{BB962C8B-B14F-4D97-AF65-F5344CB8AC3E}">
        <p14:creationId xmlns:p14="http://schemas.microsoft.com/office/powerpoint/2010/main" val="2130739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06898" y="1813018"/>
            <a:ext cx="7623197" cy="2590800"/>
          </a:xfrm>
        </p:spPr>
        <p:txBody>
          <a:bodyPr/>
          <a:lstStyle/>
          <a:p>
            <a:pPr lvl="0"/>
            <a:r>
              <a:rPr lang="en-US" dirty="0"/>
              <a:t>Prioritize and select FP indicators with data quality issues based on the SS to EMU data desk review results.</a:t>
            </a:r>
          </a:p>
          <a:p>
            <a:pPr lvl="0"/>
            <a:r>
              <a:rPr lang="en-US" dirty="0"/>
              <a:t>Identify the data collection and reporting tools where selected indicators are recorded and/or reported, and determine whether indicator definitions are precise and consistently understood.</a:t>
            </a:r>
          </a:p>
          <a:p>
            <a:pPr lvl="0"/>
            <a:r>
              <a:rPr lang="en-US" dirty="0"/>
              <a:t>Determine the data quality assessment periods.</a:t>
            </a:r>
          </a:p>
          <a:p>
            <a:endParaRPr lang="en-US"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p:txBody>
          <a:bodyPr/>
          <a:lstStyle/>
          <a:p>
            <a:r>
              <a:rPr lang="en-US" dirty="0"/>
              <a:t>Objectives</a:t>
            </a:r>
          </a:p>
        </p:txBody>
      </p:sp>
    </p:spTree>
    <p:extLst>
      <p:ext uri="{BB962C8B-B14F-4D97-AF65-F5344CB8AC3E}">
        <p14:creationId xmlns:p14="http://schemas.microsoft.com/office/powerpoint/2010/main" val="2701027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p:txBody>
          <a:bodyPr/>
          <a:lstStyle/>
          <a:p>
            <a:r>
              <a:rPr lang="en-US" dirty="0"/>
              <a:t>Review FP indicator trends.</a:t>
            </a:r>
          </a:p>
          <a:p>
            <a:r>
              <a:rPr lang="en-US" dirty="0"/>
              <a:t>Identify indicator trends that show inconsistencies. </a:t>
            </a:r>
          </a:p>
          <a:p>
            <a:r>
              <a:rPr lang="en-US" dirty="0"/>
              <a:t>Select regions that show the most data quality challenges:</a:t>
            </a:r>
          </a:p>
          <a:p>
            <a:pPr lvl="1">
              <a:buFont typeface="Courier New" panose="02070309020205020404" pitchFamily="49" charset="0"/>
              <a:buChar char="o"/>
            </a:pPr>
            <a:r>
              <a:rPr lang="en-US" dirty="0"/>
              <a:t>Small sample of health facilities and districts with limited resources.</a:t>
            </a:r>
          </a:p>
          <a:p>
            <a:pPr lvl="1">
              <a:buFont typeface="Courier New" panose="02070309020205020404" pitchFamily="49" charset="0"/>
              <a:buChar char="o"/>
            </a:pPr>
            <a:r>
              <a:rPr lang="en-US" dirty="0"/>
              <a:t>Extensive assessment with a large or complete sample with sufficient resources.</a:t>
            </a:r>
          </a:p>
          <a:p>
            <a:endParaRPr lang="en-US" dirty="0"/>
          </a:p>
        </p:txBody>
      </p:sp>
      <p:sp>
        <p:nvSpPr>
          <p:cNvPr id="3" name="Text Placeholder 2"/>
          <p:cNvSpPr>
            <a:spLocks noGrp="1"/>
          </p:cNvSpPr>
          <p:nvPr>
            <p:ph type="body" sz="quarter" idx="14"/>
          </p:nvPr>
        </p:nvSpPr>
        <p:spPr/>
        <p:txBody>
          <a:bodyPr/>
          <a:lstStyle/>
          <a:p>
            <a:r>
              <a:rPr lang="en-US" dirty="0"/>
              <a:t>Prioritize and Select Indicators Based on SS to EMU Results</a:t>
            </a:r>
          </a:p>
        </p:txBody>
      </p:sp>
    </p:spTree>
    <p:extLst>
      <p:ext uri="{BB962C8B-B14F-4D97-AF65-F5344CB8AC3E}">
        <p14:creationId xmlns:p14="http://schemas.microsoft.com/office/powerpoint/2010/main" val="3275973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p:txBody>
          <a:bodyPr/>
          <a:lstStyle/>
          <a:p>
            <a:r>
              <a:rPr lang="en-US" dirty="0"/>
              <a:t>Selected data elements in data sources:</a:t>
            </a:r>
          </a:p>
          <a:p>
            <a:pPr lvl="1">
              <a:buFont typeface="Courier New" panose="02070309020205020404" pitchFamily="49" charset="0"/>
              <a:buChar char="o"/>
            </a:pPr>
            <a:r>
              <a:rPr lang="en-US" dirty="0"/>
              <a:t>Registers</a:t>
            </a:r>
          </a:p>
          <a:p>
            <a:pPr lvl="1">
              <a:buFont typeface="Courier New" panose="02070309020205020404" pitchFamily="49" charset="0"/>
              <a:buChar char="o"/>
            </a:pPr>
            <a:r>
              <a:rPr lang="en-US" dirty="0"/>
              <a:t>Client Dossier</a:t>
            </a:r>
          </a:p>
          <a:p>
            <a:pPr lvl="1">
              <a:buFont typeface="Courier New" panose="02070309020205020404" pitchFamily="49" charset="0"/>
              <a:buChar char="o"/>
            </a:pPr>
            <a:r>
              <a:rPr lang="en-US" dirty="0"/>
              <a:t>Electronic medical records</a:t>
            </a:r>
          </a:p>
          <a:p>
            <a:r>
              <a:rPr lang="en-US" dirty="0"/>
              <a:t>Selected data elements in the aggregate reports:</a:t>
            </a:r>
          </a:p>
          <a:p>
            <a:pPr lvl="1">
              <a:buFont typeface="Courier New" panose="02070309020205020404" pitchFamily="49" charset="0"/>
              <a:buChar char="o"/>
            </a:pPr>
            <a:r>
              <a:rPr lang="en-US" dirty="0"/>
              <a:t>Electronic</a:t>
            </a:r>
          </a:p>
          <a:p>
            <a:pPr lvl="1">
              <a:buFont typeface="Courier New" panose="02070309020205020404" pitchFamily="49" charset="0"/>
              <a:buChar char="o"/>
            </a:pPr>
            <a:r>
              <a:rPr lang="en-US" dirty="0"/>
              <a:t>Paper-based</a:t>
            </a:r>
          </a:p>
          <a:p>
            <a:r>
              <a:rPr lang="en-US" dirty="0"/>
              <a:t>Complete data in the selected periods</a:t>
            </a:r>
          </a:p>
          <a:p>
            <a:r>
              <a:rPr lang="en-US" dirty="0"/>
              <a:t>Standard and clear definition of data elements</a:t>
            </a:r>
          </a:p>
          <a:p>
            <a:endParaRPr lang="en-US" dirty="0"/>
          </a:p>
        </p:txBody>
      </p:sp>
      <p:sp>
        <p:nvSpPr>
          <p:cNvPr id="3" name="Text Placeholder 2">
            <a:extLst>
              <a:ext uri="{FF2B5EF4-FFF2-40B4-BE49-F238E27FC236}">
                <a16:creationId xmlns:a16="http://schemas.microsoft.com/office/drawing/2014/main" id="{4A2A280A-5BC7-4C57-A652-3D1884BAC1CF}"/>
              </a:ext>
            </a:extLst>
          </p:cNvPr>
          <p:cNvSpPr>
            <a:spLocks noGrp="1"/>
          </p:cNvSpPr>
          <p:nvPr>
            <p:ph type="body" sz="quarter" idx="14"/>
          </p:nvPr>
        </p:nvSpPr>
        <p:spPr/>
        <p:txBody>
          <a:bodyPr/>
          <a:lstStyle/>
          <a:p>
            <a:r>
              <a:rPr lang="en-US" dirty="0"/>
              <a:t>Indicators and Data Collection and Reporting Tools</a:t>
            </a:r>
          </a:p>
        </p:txBody>
      </p:sp>
    </p:spTree>
    <p:extLst>
      <p:ext uri="{BB962C8B-B14F-4D97-AF65-F5344CB8AC3E}">
        <p14:creationId xmlns:p14="http://schemas.microsoft.com/office/powerpoint/2010/main" val="3280325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3"/>
          </p:nvPr>
        </p:nvSpPr>
        <p:spPr>
          <a:xfrm>
            <a:off x="406898" y="1827962"/>
            <a:ext cx="8292485" cy="2590800"/>
          </a:xfrm>
        </p:spPr>
        <p:txBody>
          <a:bodyPr/>
          <a:lstStyle/>
          <a:p>
            <a:r>
              <a:rPr lang="en-US" dirty="0"/>
              <a:t>Align with reporting frequency.</a:t>
            </a:r>
          </a:p>
          <a:p>
            <a:r>
              <a:rPr lang="en-US" dirty="0"/>
              <a:t>Ensure that related indicator FP services are provided at the facility in the period:</a:t>
            </a:r>
          </a:p>
          <a:p>
            <a:pPr lvl="1">
              <a:buFont typeface="Courier New" panose="02070309020205020404" pitchFamily="49" charset="0"/>
              <a:buChar char="o"/>
            </a:pPr>
            <a:r>
              <a:rPr lang="en-US" dirty="0"/>
              <a:t>When the type of FP services was suspended in the selected facilities.</a:t>
            </a:r>
          </a:p>
          <a:p>
            <a:pPr lvl="1">
              <a:buFont typeface="Courier New" panose="02070309020205020404" pitchFamily="49" charset="0"/>
              <a:buChar char="o"/>
            </a:pPr>
            <a:r>
              <a:rPr lang="en-US" dirty="0"/>
              <a:t>When the type of FP service provision started in the selected facilities.</a:t>
            </a:r>
          </a:p>
          <a:p>
            <a:r>
              <a:rPr lang="en-US" dirty="0"/>
              <a:t>Determine whether data are reported in the selected period.</a:t>
            </a:r>
          </a:p>
          <a:p>
            <a:r>
              <a:rPr lang="en-US" dirty="0"/>
              <a:t>Monthly report of the selected period. </a:t>
            </a:r>
          </a:p>
          <a:p>
            <a:endParaRPr lang="en-US" dirty="0"/>
          </a:p>
        </p:txBody>
      </p:sp>
      <p:sp>
        <p:nvSpPr>
          <p:cNvPr id="3" name="Text Placeholder 2"/>
          <p:cNvSpPr>
            <a:spLocks noGrp="1"/>
          </p:cNvSpPr>
          <p:nvPr>
            <p:ph type="body" sz="quarter" idx="14"/>
          </p:nvPr>
        </p:nvSpPr>
        <p:spPr/>
        <p:txBody>
          <a:bodyPr/>
          <a:lstStyle/>
          <a:p>
            <a:r>
              <a:rPr lang="en-US" dirty="0"/>
              <a:t>Data Assessment Period</a:t>
            </a:r>
          </a:p>
        </p:txBody>
      </p:sp>
    </p:spTree>
    <p:extLst>
      <p:ext uri="{BB962C8B-B14F-4D97-AF65-F5344CB8AC3E}">
        <p14:creationId xmlns:p14="http://schemas.microsoft.com/office/powerpoint/2010/main" val="4066093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39514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ta4Impact PPT Template.potx" id="{DD9808ED-AA46-443D-9D6F-36815AF40076}" vid="{8F6860C2-453A-440D-AAE8-BB8724284B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E4A79819CA3F3428B644840049B5527" ma:contentTypeVersion="7" ma:contentTypeDescription="Create a new document." ma:contentTypeScope="" ma:versionID="ad4773e596ece4d65fb9326ac337e555">
  <xsd:schema xmlns:xsd="http://www.w3.org/2001/XMLSchema" xmlns:xs="http://www.w3.org/2001/XMLSchema" xmlns:p="http://schemas.microsoft.com/office/2006/metadata/properties" xmlns:ns1="http://schemas.microsoft.com/sharepoint/v3" xmlns:ns2="d8573787-17db-43b5-9af3-2a45e79ab039" xmlns:ns3="13922b43-4eea-40f2-b18b-c20327cdf16c" targetNamespace="http://schemas.microsoft.com/office/2006/metadata/properties" ma:root="true" ma:fieldsID="9d925e2b7517da069e1d15cf270c9b68" ns1:_="" ns2:_="" ns3:_="">
    <xsd:import namespace="http://schemas.microsoft.com/sharepoint/v3"/>
    <xsd:import namespace="d8573787-17db-43b5-9af3-2a45e79ab039"/>
    <xsd:import namespace="13922b43-4eea-40f2-b18b-c20327cdf16c"/>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8573787-17db-43b5-9af3-2a45e79ab039"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922b43-4eea-40f2-b18b-c20327cdf16c"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7A83AB-7F46-4BB6-AFF8-34082BEF2AE0}">
  <ds:schemaRefs>
    <ds:schemaRef ds:uri="d8573787-17db-43b5-9af3-2a45e79ab039"/>
    <ds:schemaRef ds:uri="13922b43-4eea-40f2-b18b-c20327cdf16c"/>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D8FCF553-ADD1-418D-AD1D-60004009401E}">
  <ds:schemaRefs>
    <ds:schemaRef ds:uri="http://schemas.microsoft.com/sharepoint/v3/contenttype/forms"/>
  </ds:schemaRefs>
</ds:datastoreItem>
</file>

<file path=customXml/itemProps3.xml><?xml version="1.0" encoding="utf-8"?>
<ds:datastoreItem xmlns:ds="http://schemas.openxmlformats.org/officeDocument/2006/customXml" ds:itemID="{3BDE1E41-B82A-45B0-86C9-2BB6972691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573787-17db-43b5-9af3-2a45e79ab039"/>
    <ds:schemaRef ds:uri="13922b43-4eea-40f2-b18b-c20327cdf1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147</TotalTime>
  <Words>244</Words>
  <Application>Microsoft Office PowerPoint</Application>
  <PresentationFormat>On-screen Show (4:3)</PresentationFormat>
  <Paragraphs>37</Paragraphs>
  <Slides>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Century Gothic</vt:lpstr>
      <vt:lpstr>Courier New</vt:lpstr>
      <vt:lpstr>Franklin Gothic Medium</vt:lpstr>
      <vt:lpstr>Futura LT Pro Book</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Todloski, Denise</dc:creator>
  <cp:lastModifiedBy>Wilkes, Becky</cp:lastModifiedBy>
  <cp:revision>30</cp:revision>
  <dcterms:created xsi:type="dcterms:W3CDTF">2019-05-28T18:26:11Z</dcterms:created>
  <dcterms:modified xsi:type="dcterms:W3CDTF">2021-03-16T15:04:46Z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0x0101006E4A79819CA3F3428B644840049B5527</vt:lpwstr>
  </property>
</Properties>
</file>